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256" r:id="rId2"/>
    <p:sldId id="506" r:id="rId3"/>
    <p:sldId id="595" r:id="rId4"/>
    <p:sldId id="597" r:id="rId5"/>
    <p:sldId id="608" r:id="rId6"/>
    <p:sldId id="589" r:id="rId7"/>
    <p:sldId id="598" r:id="rId8"/>
    <p:sldId id="590" r:id="rId9"/>
    <p:sldId id="599" r:id="rId10"/>
    <p:sldId id="591" r:id="rId11"/>
    <p:sldId id="600" r:id="rId12"/>
    <p:sldId id="592" r:id="rId13"/>
    <p:sldId id="601" r:id="rId14"/>
    <p:sldId id="605" r:id="rId15"/>
    <p:sldId id="609" r:id="rId16"/>
    <p:sldId id="603" r:id="rId17"/>
    <p:sldId id="606" r:id="rId18"/>
    <p:sldId id="607" r:id="rId19"/>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Van Acker" initials="TVA" lastIdx="0" clrIdx="0">
    <p:extLst/>
  </p:cmAuthor>
  <p:cmAuthor id="2" name="Mariet Vrancken"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3A4D3E"/>
    <a:srgbClr val="FFFFFF"/>
    <a:srgbClr val="CC00CC"/>
    <a:srgbClr val="52B62C"/>
    <a:srgbClr val="E7E6E6"/>
    <a:srgbClr val="D4D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85800" autoAdjust="0"/>
  </p:normalViewPr>
  <p:slideViewPr>
    <p:cSldViewPr snapToGrid="0" snapToObjects="1" showGuides="1">
      <p:cViewPr varScale="1">
        <p:scale>
          <a:sx n="73" d="100"/>
          <a:sy n="73" d="100"/>
        </p:scale>
        <p:origin x="1670" y="5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0030A9-72A6-40C1-9291-518F9626B4B1}" type="doc">
      <dgm:prSet loTypeId="urn:microsoft.com/office/officeart/2005/8/layout/chart3" loCatId="cycle" qsTypeId="urn:microsoft.com/office/officeart/2005/8/quickstyle/simple1" qsCatId="simple" csTypeId="urn:microsoft.com/office/officeart/2005/8/colors/accent3_1" csCatId="accent3" phldr="1"/>
      <dgm:spPr/>
    </dgm:pt>
    <dgm:pt modelId="{9604DBB1-E99D-45A6-8A43-ABD7914FAD31}">
      <dgm:prSet phldrT="[Text]" custT="1"/>
      <dgm:spPr>
        <a:solidFill>
          <a:schemeClr val="bg1"/>
        </a:solidFill>
      </dgm:spPr>
      <dgm:t>
        <a:bodyPr/>
        <a:lstStyle/>
        <a:p>
          <a:endParaRPr lang="nl-BE" sz="3100" dirty="0"/>
        </a:p>
      </dgm:t>
    </dgm:pt>
    <dgm:pt modelId="{2E205FDE-0D9B-40A6-827C-0D7E2160B88B}" type="parTrans" cxnId="{29753384-15C4-420D-A725-33E91AE6CD7F}">
      <dgm:prSet/>
      <dgm:spPr/>
      <dgm:t>
        <a:bodyPr/>
        <a:lstStyle/>
        <a:p>
          <a:endParaRPr lang="nl-BE"/>
        </a:p>
      </dgm:t>
    </dgm:pt>
    <dgm:pt modelId="{8B25E917-6EC5-4C78-888D-68B6A2617A4A}" type="sibTrans" cxnId="{29753384-15C4-420D-A725-33E91AE6CD7F}">
      <dgm:prSet/>
      <dgm:spPr/>
      <dgm:t>
        <a:bodyPr/>
        <a:lstStyle/>
        <a:p>
          <a:endParaRPr lang="nl-BE"/>
        </a:p>
      </dgm:t>
    </dgm:pt>
    <dgm:pt modelId="{E9973BA2-83F9-4C0C-8B68-5FDEA03EDA2D}">
      <dgm:prSet phldrT="[Text]" custT="1"/>
      <dgm:spPr/>
      <dgm:t>
        <a:bodyPr/>
        <a:lstStyle/>
        <a:p>
          <a:endParaRPr lang="nl-BE" sz="3500" dirty="0"/>
        </a:p>
      </dgm:t>
    </dgm:pt>
    <dgm:pt modelId="{60A9E952-E1C2-4AD9-B38D-0F6B3B96FA68}" type="parTrans" cxnId="{F81AA53A-E2BF-4B60-A66B-D1AA30EAED16}">
      <dgm:prSet/>
      <dgm:spPr/>
      <dgm:t>
        <a:bodyPr/>
        <a:lstStyle/>
        <a:p>
          <a:endParaRPr lang="nl-BE"/>
        </a:p>
      </dgm:t>
    </dgm:pt>
    <dgm:pt modelId="{122728D0-70FB-4F18-BC54-06168029DBCF}" type="sibTrans" cxnId="{F81AA53A-E2BF-4B60-A66B-D1AA30EAED16}">
      <dgm:prSet/>
      <dgm:spPr/>
      <dgm:t>
        <a:bodyPr/>
        <a:lstStyle/>
        <a:p>
          <a:endParaRPr lang="nl-BE"/>
        </a:p>
      </dgm:t>
    </dgm:pt>
    <dgm:pt modelId="{5779A4F4-814D-4B52-86BA-7262BD81C086}">
      <dgm:prSet phldrT="[Text]" custT="1"/>
      <dgm:spPr/>
      <dgm:t>
        <a:bodyPr/>
        <a:lstStyle/>
        <a:p>
          <a:endParaRPr lang="nl-BE" sz="3600" dirty="0"/>
        </a:p>
      </dgm:t>
    </dgm:pt>
    <dgm:pt modelId="{ED319492-6FEB-493D-B3DC-001FBF466AFA}" type="parTrans" cxnId="{168A08C2-F956-4B92-8556-50D846026D2E}">
      <dgm:prSet/>
      <dgm:spPr/>
      <dgm:t>
        <a:bodyPr/>
        <a:lstStyle/>
        <a:p>
          <a:endParaRPr lang="nl-BE"/>
        </a:p>
      </dgm:t>
    </dgm:pt>
    <dgm:pt modelId="{9429FDF7-B2CD-492A-9690-3353C74240AB}" type="sibTrans" cxnId="{168A08C2-F956-4B92-8556-50D846026D2E}">
      <dgm:prSet/>
      <dgm:spPr/>
      <dgm:t>
        <a:bodyPr/>
        <a:lstStyle/>
        <a:p>
          <a:endParaRPr lang="nl-BE"/>
        </a:p>
      </dgm:t>
    </dgm:pt>
    <dgm:pt modelId="{64FAE093-D8E6-4309-A12C-6EE32B7BB29D}">
      <dgm:prSet phldrT="[Text]" custT="1"/>
      <dgm:spPr/>
      <dgm:t>
        <a:bodyPr/>
        <a:lstStyle/>
        <a:p>
          <a:endParaRPr lang="nl-BE" sz="2000" dirty="0"/>
        </a:p>
      </dgm:t>
    </dgm:pt>
    <dgm:pt modelId="{4BB5DE88-103F-4412-99B7-510DC36062FB}" type="parTrans" cxnId="{1D46CE6A-8506-4240-80C2-E64529F7369A}">
      <dgm:prSet/>
      <dgm:spPr/>
      <dgm:t>
        <a:bodyPr/>
        <a:lstStyle/>
        <a:p>
          <a:endParaRPr lang="nl-BE"/>
        </a:p>
      </dgm:t>
    </dgm:pt>
    <dgm:pt modelId="{8EF2A4FE-6965-43BC-97E8-FC4C54B73773}" type="sibTrans" cxnId="{1D46CE6A-8506-4240-80C2-E64529F7369A}">
      <dgm:prSet/>
      <dgm:spPr/>
      <dgm:t>
        <a:bodyPr/>
        <a:lstStyle/>
        <a:p>
          <a:endParaRPr lang="nl-BE"/>
        </a:p>
      </dgm:t>
    </dgm:pt>
    <dgm:pt modelId="{7F09FFA7-6CF3-4A6A-82B0-8609320A65D3}">
      <dgm:prSet phldrT="[Text]" custT="1"/>
      <dgm:spPr/>
      <dgm:t>
        <a:bodyPr/>
        <a:lstStyle/>
        <a:p>
          <a:endParaRPr lang="nl-BE" sz="3600" dirty="0"/>
        </a:p>
      </dgm:t>
    </dgm:pt>
    <dgm:pt modelId="{3DD88DF5-DBF4-4130-99FA-370EF03A581E}" type="parTrans" cxnId="{BEC1C0A5-E0A5-42CB-AC6B-962AA06063B4}">
      <dgm:prSet/>
      <dgm:spPr/>
      <dgm:t>
        <a:bodyPr/>
        <a:lstStyle/>
        <a:p>
          <a:endParaRPr lang="nl-BE"/>
        </a:p>
      </dgm:t>
    </dgm:pt>
    <dgm:pt modelId="{0EFA80FE-30F0-4975-84E6-49B57B1DA5C2}" type="sibTrans" cxnId="{BEC1C0A5-E0A5-42CB-AC6B-962AA06063B4}">
      <dgm:prSet/>
      <dgm:spPr/>
      <dgm:t>
        <a:bodyPr/>
        <a:lstStyle/>
        <a:p>
          <a:endParaRPr lang="nl-BE"/>
        </a:p>
      </dgm:t>
    </dgm:pt>
    <dgm:pt modelId="{CC0F32D5-EB6A-441C-8AA4-6DEBBB576BA0}">
      <dgm:prSet phldrT="[Text]" custT="1"/>
      <dgm:spPr/>
      <dgm:t>
        <a:bodyPr/>
        <a:lstStyle/>
        <a:p>
          <a:r>
            <a:rPr lang="nl-BE" sz="2000" dirty="0"/>
            <a:t>....</a:t>
          </a:r>
          <a:endParaRPr lang="nl-BE" sz="6400" dirty="0"/>
        </a:p>
      </dgm:t>
    </dgm:pt>
    <dgm:pt modelId="{F8CD4262-ABCC-4C21-9682-C3E43D463997}" type="parTrans" cxnId="{7D504E51-3526-44ED-9AF6-7DB0AFB580BC}">
      <dgm:prSet/>
      <dgm:spPr/>
      <dgm:t>
        <a:bodyPr/>
        <a:lstStyle/>
        <a:p>
          <a:endParaRPr lang="nl-BE"/>
        </a:p>
      </dgm:t>
    </dgm:pt>
    <dgm:pt modelId="{D3AE6078-2713-422F-8C41-7BF1F22F2216}" type="sibTrans" cxnId="{7D504E51-3526-44ED-9AF6-7DB0AFB580BC}">
      <dgm:prSet/>
      <dgm:spPr/>
      <dgm:t>
        <a:bodyPr/>
        <a:lstStyle/>
        <a:p>
          <a:endParaRPr lang="nl-BE"/>
        </a:p>
      </dgm:t>
    </dgm:pt>
    <dgm:pt modelId="{268F10DF-83D7-46B2-99D6-DB5E2E385B0D}">
      <dgm:prSet phldrT="[Text]" custT="1"/>
      <dgm:spPr/>
      <dgm:t>
        <a:bodyPr/>
        <a:lstStyle/>
        <a:p>
          <a:r>
            <a:rPr lang="nl-BE" sz="2000" dirty="0"/>
            <a:t>...</a:t>
          </a:r>
        </a:p>
      </dgm:t>
    </dgm:pt>
    <dgm:pt modelId="{B385D02F-9B44-4B61-A6DB-EC8706774DDC}" type="parTrans" cxnId="{49AFAEE6-8A6B-42B7-B0E0-958CDC227BB8}">
      <dgm:prSet/>
      <dgm:spPr/>
      <dgm:t>
        <a:bodyPr/>
        <a:lstStyle/>
        <a:p>
          <a:endParaRPr lang="nl-BE"/>
        </a:p>
      </dgm:t>
    </dgm:pt>
    <dgm:pt modelId="{D71E945D-6C2B-4B09-B1D0-B8B82BDCC716}" type="sibTrans" cxnId="{49AFAEE6-8A6B-42B7-B0E0-958CDC227BB8}">
      <dgm:prSet/>
      <dgm:spPr/>
      <dgm:t>
        <a:bodyPr/>
        <a:lstStyle/>
        <a:p>
          <a:endParaRPr lang="nl-BE"/>
        </a:p>
      </dgm:t>
    </dgm:pt>
    <dgm:pt modelId="{DCA05F5F-4F0A-41BC-B384-21D5D6B2A83F}" type="pres">
      <dgm:prSet presAssocID="{E70030A9-72A6-40C1-9291-518F9626B4B1}" presName="compositeShape" presStyleCnt="0">
        <dgm:presLayoutVars>
          <dgm:chMax val="7"/>
          <dgm:dir/>
          <dgm:resizeHandles val="exact"/>
        </dgm:presLayoutVars>
      </dgm:prSet>
      <dgm:spPr/>
    </dgm:pt>
    <dgm:pt modelId="{6B6F282D-D523-4544-BF18-57757DB11F66}" type="pres">
      <dgm:prSet presAssocID="{E70030A9-72A6-40C1-9291-518F9626B4B1}" presName="wedge1" presStyleLbl="node1" presStyleIdx="0" presStyleCnt="7" custScaleX="169133" custScaleY="155366" custLinFactNeighborX="-2631" custLinFactNeighborY="5222"/>
      <dgm:spPr/>
      <dgm:t>
        <a:bodyPr/>
        <a:lstStyle/>
        <a:p>
          <a:endParaRPr lang="nl-NL"/>
        </a:p>
      </dgm:t>
    </dgm:pt>
    <dgm:pt modelId="{C0996CE5-7CBC-4645-8296-3ED107363FF4}" type="pres">
      <dgm:prSet presAssocID="{E70030A9-72A6-40C1-9291-518F9626B4B1}" presName="wedge1Tx" presStyleLbl="node1" presStyleIdx="0" presStyleCnt="7">
        <dgm:presLayoutVars>
          <dgm:chMax val="0"/>
          <dgm:chPref val="0"/>
          <dgm:bulletEnabled val="1"/>
        </dgm:presLayoutVars>
      </dgm:prSet>
      <dgm:spPr/>
      <dgm:t>
        <a:bodyPr/>
        <a:lstStyle/>
        <a:p>
          <a:endParaRPr lang="nl-NL"/>
        </a:p>
      </dgm:t>
    </dgm:pt>
    <dgm:pt modelId="{1495CD5E-C41D-49DB-ABFB-6DDBA599BF99}" type="pres">
      <dgm:prSet presAssocID="{E70030A9-72A6-40C1-9291-518F9626B4B1}" presName="wedge2" presStyleLbl="node1" presStyleIdx="1" presStyleCnt="7" custScaleX="169133" custScaleY="155366"/>
      <dgm:spPr/>
      <dgm:t>
        <a:bodyPr/>
        <a:lstStyle/>
        <a:p>
          <a:endParaRPr lang="nl-NL"/>
        </a:p>
      </dgm:t>
    </dgm:pt>
    <dgm:pt modelId="{086F1363-D504-4C6B-9DF5-43823EA11EE5}" type="pres">
      <dgm:prSet presAssocID="{E70030A9-72A6-40C1-9291-518F9626B4B1}" presName="wedge2Tx" presStyleLbl="node1" presStyleIdx="1" presStyleCnt="7">
        <dgm:presLayoutVars>
          <dgm:chMax val="0"/>
          <dgm:chPref val="0"/>
          <dgm:bulletEnabled val="1"/>
        </dgm:presLayoutVars>
      </dgm:prSet>
      <dgm:spPr/>
      <dgm:t>
        <a:bodyPr/>
        <a:lstStyle/>
        <a:p>
          <a:endParaRPr lang="nl-NL"/>
        </a:p>
      </dgm:t>
    </dgm:pt>
    <dgm:pt modelId="{D04A472C-8E8A-4758-999F-ADB5BAE8382A}" type="pres">
      <dgm:prSet presAssocID="{E70030A9-72A6-40C1-9291-518F9626B4B1}" presName="wedge3" presStyleLbl="node1" presStyleIdx="2" presStyleCnt="7" custScaleX="169133" custScaleY="155366"/>
      <dgm:spPr/>
      <dgm:t>
        <a:bodyPr/>
        <a:lstStyle/>
        <a:p>
          <a:endParaRPr lang="nl-NL"/>
        </a:p>
      </dgm:t>
    </dgm:pt>
    <dgm:pt modelId="{A9FAD58D-0A88-43B1-BEBA-FB799B2847CE}" type="pres">
      <dgm:prSet presAssocID="{E70030A9-72A6-40C1-9291-518F9626B4B1}" presName="wedge3Tx" presStyleLbl="node1" presStyleIdx="2" presStyleCnt="7">
        <dgm:presLayoutVars>
          <dgm:chMax val="0"/>
          <dgm:chPref val="0"/>
          <dgm:bulletEnabled val="1"/>
        </dgm:presLayoutVars>
      </dgm:prSet>
      <dgm:spPr/>
      <dgm:t>
        <a:bodyPr/>
        <a:lstStyle/>
        <a:p>
          <a:endParaRPr lang="nl-NL"/>
        </a:p>
      </dgm:t>
    </dgm:pt>
    <dgm:pt modelId="{AA6CD6DC-820E-45DD-ABB6-7D8762C0BD43}" type="pres">
      <dgm:prSet presAssocID="{E70030A9-72A6-40C1-9291-518F9626B4B1}" presName="wedge4" presStyleLbl="node1" presStyleIdx="3" presStyleCnt="7" custScaleX="169133" custScaleY="155366"/>
      <dgm:spPr/>
      <dgm:t>
        <a:bodyPr/>
        <a:lstStyle/>
        <a:p>
          <a:endParaRPr lang="nl-NL"/>
        </a:p>
      </dgm:t>
    </dgm:pt>
    <dgm:pt modelId="{BFF64D69-3301-49F3-9E3E-C78A89C20AC1}" type="pres">
      <dgm:prSet presAssocID="{E70030A9-72A6-40C1-9291-518F9626B4B1}" presName="wedge4Tx" presStyleLbl="node1" presStyleIdx="3" presStyleCnt="7">
        <dgm:presLayoutVars>
          <dgm:chMax val="0"/>
          <dgm:chPref val="0"/>
          <dgm:bulletEnabled val="1"/>
        </dgm:presLayoutVars>
      </dgm:prSet>
      <dgm:spPr/>
      <dgm:t>
        <a:bodyPr/>
        <a:lstStyle/>
        <a:p>
          <a:endParaRPr lang="nl-NL"/>
        </a:p>
      </dgm:t>
    </dgm:pt>
    <dgm:pt modelId="{F32C44BE-6300-42F9-B84E-4DF8A5289C90}" type="pres">
      <dgm:prSet presAssocID="{E70030A9-72A6-40C1-9291-518F9626B4B1}" presName="wedge5" presStyleLbl="node1" presStyleIdx="4" presStyleCnt="7" custScaleX="169133" custScaleY="155366"/>
      <dgm:spPr/>
      <dgm:t>
        <a:bodyPr/>
        <a:lstStyle/>
        <a:p>
          <a:endParaRPr lang="nl-NL"/>
        </a:p>
      </dgm:t>
    </dgm:pt>
    <dgm:pt modelId="{2E61B321-8445-43E7-8E5F-408E7F808858}" type="pres">
      <dgm:prSet presAssocID="{E70030A9-72A6-40C1-9291-518F9626B4B1}" presName="wedge5Tx" presStyleLbl="node1" presStyleIdx="4" presStyleCnt="7">
        <dgm:presLayoutVars>
          <dgm:chMax val="0"/>
          <dgm:chPref val="0"/>
          <dgm:bulletEnabled val="1"/>
        </dgm:presLayoutVars>
      </dgm:prSet>
      <dgm:spPr/>
      <dgm:t>
        <a:bodyPr/>
        <a:lstStyle/>
        <a:p>
          <a:endParaRPr lang="nl-NL"/>
        </a:p>
      </dgm:t>
    </dgm:pt>
    <dgm:pt modelId="{C4101451-1654-475E-94B9-2FD6C43BA7CE}" type="pres">
      <dgm:prSet presAssocID="{E70030A9-72A6-40C1-9291-518F9626B4B1}" presName="wedge6" presStyleLbl="node1" presStyleIdx="5" presStyleCnt="7" custScaleX="169133" custScaleY="155366"/>
      <dgm:spPr/>
      <dgm:t>
        <a:bodyPr/>
        <a:lstStyle/>
        <a:p>
          <a:endParaRPr lang="nl-NL"/>
        </a:p>
      </dgm:t>
    </dgm:pt>
    <dgm:pt modelId="{D34E71DE-AAC2-4AAF-9DD3-C8ADDAC37553}" type="pres">
      <dgm:prSet presAssocID="{E70030A9-72A6-40C1-9291-518F9626B4B1}" presName="wedge6Tx" presStyleLbl="node1" presStyleIdx="5" presStyleCnt="7">
        <dgm:presLayoutVars>
          <dgm:chMax val="0"/>
          <dgm:chPref val="0"/>
          <dgm:bulletEnabled val="1"/>
        </dgm:presLayoutVars>
      </dgm:prSet>
      <dgm:spPr/>
      <dgm:t>
        <a:bodyPr/>
        <a:lstStyle/>
        <a:p>
          <a:endParaRPr lang="nl-NL"/>
        </a:p>
      </dgm:t>
    </dgm:pt>
    <dgm:pt modelId="{F33C3FF8-62AC-4B77-8BFC-8B315543BA46}" type="pres">
      <dgm:prSet presAssocID="{E70030A9-72A6-40C1-9291-518F9626B4B1}" presName="wedge7" presStyleLbl="node1" presStyleIdx="6" presStyleCnt="7" custScaleX="169133" custScaleY="155366"/>
      <dgm:spPr/>
      <dgm:t>
        <a:bodyPr/>
        <a:lstStyle/>
        <a:p>
          <a:endParaRPr lang="nl-NL"/>
        </a:p>
      </dgm:t>
    </dgm:pt>
    <dgm:pt modelId="{AE4D753F-B69F-47E3-8D91-096E6E846830}" type="pres">
      <dgm:prSet presAssocID="{E70030A9-72A6-40C1-9291-518F9626B4B1}" presName="wedge7Tx" presStyleLbl="node1" presStyleIdx="6" presStyleCnt="7">
        <dgm:presLayoutVars>
          <dgm:chMax val="0"/>
          <dgm:chPref val="0"/>
          <dgm:bulletEnabled val="1"/>
        </dgm:presLayoutVars>
      </dgm:prSet>
      <dgm:spPr/>
      <dgm:t>
        <a:bodyPr/>
        <a:lstStyle/>
        <a:p>
          <a:endParaRPr lang="nl-NL"/>
        </a:p>
      </dgm:t>
    </dgm:pt>
  </dgm:ptLst>
  <dgm:cxnLst>
    <dgm:cxn modelId="{1D46CE6A-8506-4240-80C2-E64529F7369A}" srcId="{E70030A9-72A6-40C1-9291-518F9626B4B1}" destId="{64FAE093-D8E6-4309-A12C-6EE32B7BB29D}" srcOrd="3" destOrd="0" parTransId="{4BB5DE88-103F-4412-99B7-510DC36062FB}" sibTransId="{8EF2A4FE-6965-43BC-97E8-FC4C54B73773}"/>
    <dgm:cxn modelId="{81A0BFAC-ED0F-47D1-B107-AF2958F17440}" type="presOf" srcId="{E9973BA2-83F9-4C0C-8B68-5FDEA03EDA2D}" destId="{086F1363-D504-4C6B-9DF5-43823EA11EE5}" srcOrd="1" destOrd="0" presId="urn:microsoft.com/office/officeart/2005/8/layout/chart3"/>
    <dgm:cxn modelId="{81E96055-2390-49E3-AC26-0C08453D5540}" type="presOf" srcId="{7F09FFA7-6CF3-4A6A-82B0-8609320A65D3}" destId="{2E61B321-8445-43E7-8E5F-408E7F808858}" srcOrd="1" destOrd="0" presId="urn:microsoft.com/office/officeart/2005/8/layout/chart3"/>
    <dgm:cxn modelId="{BAF3E47A-5A1B-4689-8F30-A2704A47932E}" type="presOf" srcId="{64FAE093-D8E6-4309-A12C-6EE32B7BB29D}" destId="{AA6CD6DC-820E-45DD-ABB6-7D8762C0BD43}" srcOrd="0" destOrd="0" presId="urn:microsoft.com/office/officeart/2005/8/layout/chart3"/>
    <dgm:cxn modelId="{72684835-7416-419A-AF79-58D19523762E}" type="presOf" srcId="{64FAE093-D8E6-4309-A12C-6EE32B7BB29D}" destId="{BFF64D69-3301-49F3-9E3E-C78A89C20AC1}" srcOrd="1" destOrd="0" presId="urn:microsoft.com/office/officeart/2005/8/layout/chart3"/>
    <dgm:cxn modelId="{CF439B26-C4B5-4BBF-9F64-71609CECEED5}" type="presOf" srcId="{CC0F32D5-EB6A-441C-8AA4-6DEBBB576BA0}" destId="{D34E71DE-AAC2-4AAF-9DD3-C8ADDAC37553}" srcOrd="1" destOrd="0" presId="urn:microsoft.com/office/officeart/2005/8/layout/chart3"/>
    <dgm:cxn modelId="{A024C72E-C9E6-43E2-838F-5A75CB9BB9E1}" type="presOf" srcId="{CC0F32D5-EB6A-441C-8AA4-6DEBBB576BA0}" destId="{C4101451-1654-475E-94B9-2FD6C43BA7CE}" srcOrd="0" destOrd="0" presId="urn:microsoft.com/office/officeart/2005/8/layout/chart3"/>
    <dgm:cxn modelId="{DFDF2984-80F7-4A1B-80A3-FF6830E7EC17}" type="presOf" srcId="{7F09FFA7-6CF3-4A6A-82B0-8609320A65D3}" destId="{F32C44BE-6300-42F9-B84E-4DF8A5289C90}" srcOrd="0" destOrd="0" presId="urn:microsoft.com/office/officeart/2005/8/layout/chart3"/>
    <dgm:cxn modelId="{7D504E51-3526-44ED-9AF6-7DB0AFB580BC}" srcId="{E70030A9-72A6-40C1-9291-518F9626B4B1}" destId="{CC0F32D5-EB6A-441C-8AA4-6DEBBB576BA0}" srcOrd="5" destOrd="0" parTransId="{F8CD4262-ABCC-4C21-9682-C3E43D463997}" sibTransId="{D3AE6078-2713-422F-8C41-7BF1F22F2216}"/>
    <dgm:cxn modelId="{F758C76C-4682-4A5F-9355-BD1FCFA6E897}" type="presOf" srcId="{E70030A9-72A6-40C1-9291-518F9626B4B1}" destId="{DCA05F5F-4F0A-41BC-B384-21D5D6B2A83F}" srcOrd="0" destOrd="0" presId="urn:microsoft.com/office/officeart/2005/8/layout/chart3"/>
    <dgm:cxn modelId="{5F5ABDF0-262B-469A-845F-5447596C2039}" type="presOf" srcId="{9604DBB1-E99D-45A6-8A43-ABD7914FAD31}" destId="{6B6F282D-D523-4544-BF18-57757DB11F66}" srcOrd="0" destOrd="0" presId="urn:microsoft.com/office/officeart/2005/8/layout/chart3"/>
    <dgm:cxn modelId="{BEC1C0A5-E0A5-42CB-AC6B-962AA06063B4}" srcId="{E70030A9-72A6-40C1-9291-518F9626B4B1}" destId="{7F09FFA7-6CF3-4A6A-82B0-8609320A65D3}" srcOrd="4" destOrd="0" parTransId="{3DD88DF5-DBF4-4130-99FA-370EF03A581E}" sibTransId="{0EFA80FE-30F0-4975-84E6-49B57B1DA5C2}"/>
    <dgm:cxn modelId="{8A23C863-F800-4954-B410-F0E3A172F087}" type="presOf" srcId="{9604DBB1-E99D-45A6-8A43-ABD7914FAD31}" destId="{C0996CE5-7CBC-4645-8296-3ED107363FF4}" srcOrd="1" destOrd="0" presId="urn:microsoft.com/office/officeart/2005/8/layout/chart3"/>
    <dgm:cxn modelId="{F2F4914F-7141-4249-A5D4-334869AE5550}" type="presOf" srcId="{5779A4F4-814D-4B52-86BA-7262BD81C086}" destId="{A9FAD58D-0A88-43B1-BEBA-FB799B2847CE}" srcOrd="1" destOrd="0" presId="urn:microsoft.com/office/officeart/2005/8/layout/chart3"/>
    <dgm:cxn modelId="{98F01272-7798-4457-9A02-C990BB4C4EAA}" type="presOf" srcId="{268F10DF-83D7-46B2-99D6-DB5E2E385B0D}" destId="{F33C3FF8-62AC-4B77-8BFC-8B315543BA46}" srcOrd="0" destOrd="0" presId="urn:microsoft.com/office/officeart/2005/8/layout/chart3"/>
    <dgm:cxn modelId="{168A08C2-F956-4B92-8556-50D846026D2E}" srcId="{E70030A9-72A6-40C1-9291-518F9626B4B1}" destId="{5779A4F4-814D-4B52-86BA-7262BD81C086}" srcOrd="2" destOrd="0" parTransId="{ED319492-6FEB-493D-B3DC-001FBF466AFA}" sibTransId="{9429FDF7-B2CD-492A-9690-3353C74240AB}"/>
    <dgm:cxn modelId="{6789950B-C15E-4FA6-A968-AF0A5950AA84}" type="presOf" srcId="{E9973BA2-83F9-4C0C-8B68-5FDEA03EDA2D}" destId="{1495CD5E-C41D-49DB-ABFB-6DDBA599BF99}" srcOrd="0" destOrd="0" presId="urn:microsoft.com/office/officeart/2005/8/layout/chart3"/>
    <dgm:cxn modelId="{088F3EAC-44D3-4FCA-84D5-892F3581AB35}" type="presOf" srcId="{5779A4F4-814D-4B52-86BA-7262BD81C086}" destId="{D04A472C-8E8A-4758-999F-ADB5BAE8382A}" srcOrd="0" destOrd="0" presId="urn:microsoft.com/office/officeart/2005/8/layout/chart3"/>
    <dgm:cxn modelId="{C5110DC6-F12B-437E-9E4F-EB09C1E387AE}" type="presOf" srcId="{268F10DF-83D7-46B2-99D6-DB5E2E385B0D}" destId="{AE4D753F-B69F-47E3-8D91-096E6E846830}" srcOrd="1" destOrd="0" presId="urn:microsoft.com/office/officeart/2005/8/layout/chart3"/>
    <dgm:cxn modelId="{F81AA53A-E2BF-4B60-A66B-D1AA30EAED16}" srcId="{E70030A9-72A6-40C1-9291-518F9626B4B1}" destId="{E9973BA2-83F9-4C0C-8B68-5FDEA03EDA2D}" srcOrd="1" destOrd="0" parTransId="{60A9E952-E1C2-4AD9-B38D-0F6B3B96FA68}" sibTransId="{122728D0-70FB-4F18-BC54-06168029DBCF}"/>
    <dgm:cxn modelId="{49AFAEE6-8A6B-42B7-B0E0-958CDC227BB8}" srcId="{E70030A9-72A6-40C1-9291-518F9626B4B1}" destId="{268F10DF-83D7-46B2-99D6-DB5E2E385B0D}" srcOrd="6" destOrd="0" parTransId="{B385D02F-9B44-4B61-A6DB-EC8706774DDC}" sibTransId="{D71E945D-6C2B-4B09-B1D0-B8B82BDCC716}"/>
    <dgm:cxn modelId="{29753384-15C4-420D-A725-33E91AE6CD7F}" srcId="{E70030A9-72A6-40C1-9291-518F9626B4B1}" destId="{9604DBB1-E99D-45A6-8A43-ABD7914FAD31}" srcOrd="0" destOrd="0" parTransId="{2E205FDE-0D9B-40A6-827C-0D7E2160B88B}" sibTransId="{8B25E917-6EC5-4C78-888D-68B6A2617A4A}"/>
    <dgm:cxn modelId="{26093A94-B61A-4710-8705-FBFA9DBFCCFB}" type="presParOf" srcId="{DCA05F5F-4F0A-41BC-B384-21D5D6B2A83F}" destId="{6B6F282D-D523-4544-BF18-57757DB11F66}" srcOrd="0" destOrd="0" presId="urn:microsoft.com/office/officeart/2005/8/layout/chart3"/>
    <dgm:cxn modelId="{ADEDE37A-A363-495A-8BA5-513813CF1212}" type="presParOf" srcId="{DCA05F5F-4F0A-41BC-B384-21D5D6B2A83F}" destId="{C0996CE5-7CBC-4645-8296-3ED107363FF4}" srcOrd="1" destOrd="0" presId="urn:microsoft.com/office/officeart/2005/8/layout/chart3"/>
    <dgm:cxn modelId="{7A3F1644-8B58-4179-8EF0-8FDCE4097C2D}" type="presParOf" srcId="{DCA05F5F-4F0A-41BC-B384-21D5D6B2A83F}" destId="{1495CD5E-C41D-49DB-ABFB-6DDBA599BF99}" srcOrd="2" destOrd="0" presId="urn:microsoft.com/office/officeart/2005/8/layout/chart3"/>
    <dgm:cxn modelId="{D38FC5BC-3DC7-4377-8362-29610EB2048B}" type="presParOf" srcId="{DCA05F5F-4F0A-41BC-B384-21D5D6B2A83F}" destId="{086F1363-D504-4C6B-9DF5-43823EA11EE5}" srcOrd="3" destOrd="0" presId="urn:microsoft.com/office/officeart/2005/8/layout/chart3"/>
    <dgm:cxn modelId="{8ECE3791-2F36-4393-8360-50749D6EC8E3}" type="presParOf" srcId="{DCA05F5F-4F0A-41BC-B384-21D5D6B2A83F}" destId="{D04A472C-8E8A-4758-999F-ADB5BAE8382A}" srcOrd="4" destOrd="0" presId="urn:microsoft.com/office/officeart/2005/8/layout/chart3"/>
    <dgm:cxn modelId="{83607DA4-A377-400C-A7F1-AE9A397B7F4B}" type="presParOf" srcId="{DCA05F5F-4F0A-41BC-B384-21D5D6B2A83F}" destId="{A9FAD58D-0A88-43B1-BEBA-FB799B2847CE}" srcOrd="5" destOrd="0" presId="urn:microsoft.com/office/officeart/2005/8/layout/chart3"/>
    <dgm:cxn modelId="{2361F372-F020-4B9E-9F2B-79F421B327FB}" type="presParOf" srcId="{DCA05F5F-4F0A-41BC-B384-21D5D6B2A83F}" destId="{AA6CD6DC-820E-45DD-ABB6-7D8762C0BD43}" srcOrd="6" destOrd="0" presId="urn:microsoft.com/office/officeart/2005/8/layout/chart3"/>
    <dgm:cxn modelId="{3A7A30F9-B84F-4DA2-B618-DDBFD7964602}" type="presParOf" srcId="{DCA05F5F-4F0A-41BC-B384-21D5D6B2A83F}" destId="{BFF64D69-3301-49F3-9E3E-C78A89C20AC1}" srcOrd="7" destOrd="0" presId="urn:microsoft.com/office/officeart/2005/8/layout/chart3"/>
    <dgm:cxn modelId="{4F5B4765-7136-4E89-8B53-149FDD2878B9}" type="presParOf" srcId="{DCA05F5F-4F0A-41BC-B384-21D5D6B2A83F}" destId="{F32C44BE-6300-42F9-B84E-4DF8A5289C90}" srcOrd="8" destOrd="0" presId="urn:microsoft.com/office/officeart/2005/8/layout/chart3"/>
    <dgm:cxn modelId="{C6AEDE6D-0D61-4201-8F7B-25273AB13994}" type="presParOf" srcId="{DCA05F5F-4F0A-41BC-B384-21D5D6B2A83F}" destId="{2E61B321-8445-43E7-8E5F-408E7F808858}" srcOrd="9" destOrd="0" presId="urn:microsoft.com/office/officeart/2005/8/layout/chart3"/>
    <dgm:cxn modelId="{524B64A2-ACBF-4F6F-BFC5-80090638E85F}" type="presParOf" srcId="{DCA05F5F-4F0A-41BC-B384-21D5D6B2A83F}" destId="{C4101451-1654-475E-94B9-2FD6C43BA7CE}" srcOrd="10" destOrd="0" presId="urn:microsoft.com/office/officeart/2005/8/layout/chart3"/>
    <dgm:cxn modelId="{89777A1B-6089-415F-9FC7-AF1436CECB32}" type="presParOf" srcId="{DCA05F5F-4F0A-41BC-B384-21D5D6B2A83F}" destId="{D34E71DE-AAC2-4AAF-9DD3-C8ADDAC37553}" srcOrd="11" destOrd="0" presId="urn:microsoft.com/office/officeart/2005/8/layout/chart3"/>
    <dgm:cxn modelId="{FA56FB59-FA0C-4223-B7F1-C3FFCEF334F5}" type="presParOf" srcId="{DCA05F5F-4F0A-41BC-B384-21D5D6B2A83F}" destId="{F33C3FF8-62AC-4B77-8BFC-8B315543BA46}" srcOrd="12" destOrd="0" presId="urn:microsoft.com/office/officeart/2005/8/layout/chart3"/>
    <dgm:cxn modelId="{C6002A79-00E6-4714-9DF9-655F9FD541EC}" type="presParOf" srcId="{DCA05F5F-4F0A-41BC-B384-21D5D6B2A83F}" destId="{AE4D753F-B69F-47E3-8D91-096E6E846830}"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0030A9-72A6-40C1-9291-518F9626B4B1}" type="doc">
      <dgm:prSet loTypeId="urn:microsoft.com/office/officeart/2005/8/layout/chart3" loCatId="cycle" qsTypeId="urn:microsoft.com/office/officeart/2005/8/quickstyle/simple1" qsCatId="simple" csTypeId="urn:microsoft.com/office/officeart/2005/8/colors/accent3_1" csCatId="accent3" phldr="1"/>
      <dgm:spPr/>
    </dgm:pt>
    <dgm:pt modelId="{9604DBB1-E99D-45A6-8A43-ABD7914FAD31}">
      <dgm:prSet phldrT="[Text]" custT="1"/>
      <dgm:spPr>
        <a:solidFill>
          <a:schemeClr val="bg1"/>
        </a:solidFill>
      </dgm:spPr>
      <dgm:t>
        <a:bodyPr/>
        <a:lstStyle/>
        <a:p>
          <a:endParaRPr lang="nl-BE" sz="3100" dirty="0"/>
        </a:p>
      </dgm:t>
    </dgm:pt>
    <dgm:pt modelId="{2E205FDE-0D9B-40A6-827C-0D7E2160B88B}" type="parTrans" cxnId="{29753384-15C4-420D-A725-33E91AE6CD7F}">
      <dgm:prSet/>
      <dgm:spPr/>
      <dgm:t>
        <a:bodyPr/>
        <a:lstStyle/>
        <a:p>
          <a:endParaRPr lang="nl-BE"/>
        </a:p>
      </dgm:t>
    </dgm:pt>
    <dgm:pt modelId="{8B25E917-6EC5-4C78-888D-68B6A2617A4A}" type="sibTrans" cxnId="{29753384-15C4-420D-A725-33E91AE6CD7F}">
      <dgm:prSet/>
      <dgm:spPr/>
      <dgm:t>
        <a:bodyPr/>
        <a:lstStyle/>
        <a:p>
          <a:endParaRPr lang="nl-BE"/>
        </a:p>
      </dgm:t>
    </dgm:pt>
    <dgm:pt modelId="{E9973BA2-83F9-4C0C-8B68-5FDEA03EDA2D}">
      <dgm:prSet phldrT="[Text]" custT="1"/>
      <dgm:spPr/>
      <dgm:t>
        <a:bodyPr/>
        <a:lstStyle/>
        <a:p>
          <a:endParaRPr lang="nl-BE" sz="3500" dirty="0"/>
        </a:p>
      </dgm:t>
    </dgm:pt>
    <dgm:pt modelId="{60A9E952-E1C2-4AD9-B38D-0F6B3B96FA68}" type="parTrans" cxnId="{F81AA53A-E2BF-4B60-A66B-D1AA30EAED16}">
      <dgm:prSet/>
      <dgm:spPr/>
      <dgm:t>
        <a:bodyPr/>
        <a:lstStyle/>
        <a:p>
          <a:endParaRPr lang="nl-BE"/>
        </a:p>
      </dgm:t>
    </dgm:pt>
    <dgm:pt modelId="{122728D0-70FB-4F18-BC54-06168029DBCF}" type="sibTrans" cxnId="{F81AA53A-E2BF-4B60-A66B-D1AA30EAED16}">
      <dgm:prSet/>
      <dgm:spPr/>
      <dgm:t>
        <a:bodyPr/>
        <a:lstStyle/>
        <a:p>
          <a:endParaRPr lang="nl-BE"/>
        </a:p>
      </dgm:t>
    </dgm:pt>
    <dgm:pt modelId="{5779A4F4-814D-4B52-86BA-7262BD81C086}">
      <dgm:prSet phldrT="[Text]" custT="1"/>
      <dgm:spPr/>
      <dgm:t>
        <a:bodyPr/>
        <a:lstStyle/>
        <a:p>
          <a:endParaRPr lang="nl-BE" sz="3600" dirty="0"/>
        </a:p>
      </dgm:t>
    </dgm:pt>
    <dgm:pt modelId="{ED319492-6FEB-493D-B3DC-001FBF466AFA}" type="parTrans" cxnId="{168A08C2-F956-4B92-8556-50D846026D2E}">
      <dgm:prSet/>
      <dgm:spPr/>
      <dgm:t>
        <a:bodyPr/>
        <a:lstStyle/>
        <a:p>
          <a:endParaRPr lang="nl-BE"/>
        </a:p>
      </dgm:t>
    </dgm:pt>
    <dgm:pt modelId="{9429FDF7-B2CD-492A-9690-3353C74240AB}" type="sibTrans" cxnId="{168A08C2-F956-4B92-8556-50D846026D2E}">
      <dgm:prSet/>
      <dgm:spPr/>
      <dgm:t>
        <a:bodyPr/>
        <a:lstStyle/>
        <a:p>
          <a:endParaRPr lang="nl-BE"/>
        </a:p>
      </dgm:t>
    </dgm:pt>
    <dgm:pt modelId="{64FAE093-D8E6-4309-A12C-6EE32B7BB29D}">
      <dgm:prSet phldrT="[Text]" custT="1"/>
      <dgm:spPr/>
      <dgm:t>
        <a:bodyPr/>
        <a:lstStyle/>
        <a:p>
          <a:endParaRPr lang="nl-BE" sz="2000" dirty="0"/>
        </a:p>
      </dgm:t>
    </dgm:pt>
    <dgm:pt modelId="{4BB5DE88-103F-4412-99B7-510DC36062FB}" type="parTrans" cxnId="{1D46CE6A-8506-4240-80C2-E64529F7369A}">
      <dgm:prSet/>
      <dgm:spPr/>
      <dgm:t>
        <a:bodyPr/>
        <a:lstStyle/>
        <a:p>
          <a:endParaRPr lang="nl-BE"/>
        </a:p>
      </dgm:t>
    </dgm:pt>
    <dgm:pt modelId="{8EF2A4FE-6965-43BC-97E8-FC4C54B73773}" type="sibTrans" cxnId="{1D46CE6A-8506-4240-80C2-E64529F7369A}">
      <dgm:prSet/>
      <dgm:spPr/>
      <dgm:t>
        <a:bodyPr/>
        <a:lstStyle/>
        <a:p>
          <a:endParaRPr lang="nl-BE"/>
        </a:p>
      </dgm:t>
    </dgm:pt>
    <dgm:pt modelId="{7F09FFA7-6CF3-4A6A-82B0-8609320A65D3}">
      <dgm:prSet phldrT="[Text]" custT="1"/>
      <dgm:spPr/>
      <dgm:t>
        <a:bodyPr/>
        <a:lstStyle/>
        <a:p>
          <a:endParaRPr lang="nl-BE" sz="3600" dirty="0"/>
        </a:p>
      </dgm:t>
    </dgm:pt>
    <dgm:pt modelId="{3DD88DF5-DBF4-4130-99FA-370EF03A581E}" type="parTrans" cxnId="{BEC1C0A5-E0A5-42CB-AC6B-962AA06063B4}">
      <dgm:prSet/>
      <dgm:spPr/>
      <dgm:t>
        <a:bodyPr/>
        <a:lstStyle/>
        <a:p>
          <a:endParaRPr lang="nl-BE"/>
        </a:p>
      </dgm:t>
    </dgm:pt>
    <dgm:pt modelId="{0EFA80FE-30F0-4975-84E6-49B57B1DA5C2}" type="sibTrans" cxnId="{BEC1C0A5-E0A5-42CB-AC6B-962AA06063B4}">
      <dgm:prSet/>
      <dgm:spPr/>
      <dgm:t>
        <a:bodyPr/>
        <a:lstStyle/>
        <a:p>
          <a:endParaRPr lang="nl-BE"/>
        </a:p>
      </dgm:t>
    </dgm:pt>
    <dgm:pt modelId="{CC0F32D5-EB6A-441C-8AA4-6DEBBB576BA0}">
      <dgm:prSet phldrT="[Text]" custT="1"/>
      <dgm:spPr/>
      <dgm:t>
        <a:bodyPr/>
        <a:lstStyle/>
        <a:p>
          <a:r>
            <a:rPr lang="nl-BE" sz="2000" dirty="0"/>
            <a:t>....</a:t>
          </a:r>
          <a:endParaRPr lang="nl-BE" sz="6400" dirty="0"/>
        </a:p>
      </dgm:t>
    </dgm:pt>
    <dgm:pt modelId="{F8CD4262-ABCC-4C21-9682-C3E43D463997}" type="parTrans" cxnId="{7D504E51-3526-44ED-9AF6-7DB0AFB580BC}">
      <dgm:prSet/>
      <dgm:spPr/>
      <dgm:t>
        <a:bodyPr/>
        <a:lstStyle/>
        <a:p>
          <a:endParaRPr lang="nl-BE"/>
        </a:p>
      </dgm:t>
    </dgm:pt>
    <dgm:pt modelId="{D3AE6078-2713-422F-8C41-7BF1F22F2216}" type="sibTrans" cxnId="{7D504E51-3526-44ED-9AF6-7DB0AFB580BC}">
      <dgm:prSet/>
      <dgm:spPr/>
      <dgm:t>
        <a:bodyPr/>
        <a:lstStyle/>
        <a:p>
          <a:endParaRPr lang="nl-BE"/>
        </a:p>
      </dgm:t>
    </dgm:pt>
    <dgm:pt modelId="{268F10DF-83D7-46B2-99D6-DB5E2E385B0D}">
      <dgm:prSet phldrT="[Text]" custT="1"/>
      <dgm:spPr/>
      <dgm:t>
        <a:bodyPr/>
        <a:lstStyle/>
        <a:p>
          <a:r>
            <a:rPr lang="nl-BE" sz="2000" dirty="0"/>
            <a:t>...</a:t>
          </a:r>
        </a:p>
      </dgm:t>
    </dgm:pt>
    <dgm:pt modelId="{B385D02F-9B44-4B61-A6DB-EC8706774DDC}" type="parTrans" cxnId="{49AFAEE6-8A6B-42B7-B0E0-958CDC227BB8}">
      <dgm:prSet/>
      <dgm:spPr/>
      <dgm:t>
        <a:bodyPr/>
        <a:lstStyle/>
        <a:p>
          <a:endParaRPr lang="nl-BE"/>
        </a:p>
      </dgm:t>
    </dgm:pt>
    <dgm:pt modelId="{D71E945D-6C2B-4B09-B1D0-B8B82BDCC716}" type="sibTrans" cxnId="{49AFAEE6-8A6B-42B7-B0E0-958CDC227BB8}">
      <dgm:prSet/>
      <dgm:spPr/>
      <dgm:t>
        <a:bodyPr/>
        <a:lstStyle/>
        <a:p>
          <a:endParaRPr lang="nl-BE"/>
        </a:p>
      </dgm:t>
    </dgm:pt>
    <dgm:pt modelId="{DCA05F5F-4F0A-41BC-B384-21D5D6B2A83F}" type="pres">
      <dgm:prSet presAssocID="{E70030A9-72A6-40C1-9291-518F9626B4B1}" presName="compositeShape" presStyleCnt="0">
        <dgm:presLayoutVars>
          <dgm:chMax val="7"/>
          <dgm:dir/>
          <dgm:resizeHandles val="exact"/>
        </dgm:presLayoutVars>
      </dgm:prSet>
      <dgm:spPr/>
    </dgm:pt>
    <dgm:pt modelId="{6B6F282D-D523-4544-BF18-57757DB11F66}" type="pres">
      <dgm:prSet presAssocID="{E70030A9-72A6-40C1-9291-518F9626B4B1}" presName="wedge1" presStyleLbl="node1" presStyleIdx="0" presStyleCnt="7" custScaleX="169133" custScaleY="155366" custLinFactNeighborX="-2631" custLinFactNeighborY="5222"/>
      <dgm:spPr/>
      <dgm:t>
        <a:bodyPr/>
        <a:lstStyle/>
        <a:p>
          <a:endParaRPr lang="nl-NL"/>
        </a:p>
      </dgm:t>
    </dgm:pt>
    <dgm:pt modelId="{C0996CE5-7CBC-4645-8296-3ED107363FF4}" type="pres">
      <dgm:prSet presAssocID="{E70030A9-72A6-40C1-9291-518F9626B4B1}" presName="wedge1Tx" presStyleLbl="node1" presStyleIdx="0" presStyleCnt="7">
        <dgm:presLayoutVars>
          <dgm:chMax val="0"/>
          <dgm:chPref val="0"/>
          <dgm:bulletEnabled val="1"/>
        </dgm:presLayoutVars>
      </dgm:prSet>
      <dgm:spPr/>
      <dgm:t>
        <a:bodyPr/>
        <a:lstStyle/>
        <a:p>
          <a:endParaRPr lang="nl-NL"/>
        </a:p>
      </dgm:t>
    </dgm:pt>
    <dgm:pt modelId="{1495CD5E-C41D-49DB-ABFB-6DDBA599BF99}" type="pres">
      <dgm:prSet presAssocID="{E70030A9-72A6-40C1-9291-518F9626B4B1}" presName="wedge2" presStyleLbl="node1" presStyleIdx="1" presStyleCnt="7" custScaleX="169133" custScaleY="155366"/>
      <dgm:spPr/>
      <dgm:t>
        <a:bodyPr/>
        <a:lstStyle/>
        <a:p>
          <a:endParaRPr lang="nl-NL"/>
        </a:p>
      </dgm:t>
    </dgm:pt>
    <dgm:pt modelId="{086F1363-D504-4C6B-9DF5-43823EA11EE5}" type="pres">
      <dgm:prSet presAssocID="{E70030A9-72A6-40C1-9291-518F9626B4B1}" presName="wedge2Tx" presStyleLbl="node1" presStyleIdx="1" presStyleCnt="7">
        <dgm:presLayoutVars>
          <dgm:chMax val="0"/>
          <dgm:chPref val="0"/>
          <dgm:bulletEnabled val="1"/>
        </dgm:presLayoutVars>
      </dgm:prSet>
      <dgm:spPr/>
      <dgm:t>
        <a:bodyPr/>
        <a:lstStyle/>
        <a:p>
          <a:endParaRPr lang="nl-NL"/>
        </a:p>
      </dgm:t>
    </dgm:pt>
    <dgm:pt modelId="{D04A472C-8E8A-4758-999F-ADB5BAE8382A}" type="pres">
      <dgm:prSet presAssocID="{E70030A9-72A6-40C1-9291-518F9626B4B1}" presName="wedge3" presStyleLbl="node1" presStyleIdx="2" presStyleCnt="7" custScaleX="169133" custScaleY="155366"/>
      <dgm:spPr/>
      <dgm:t>
        <a:bodyPr/>
        <a:lstStyle/>
        <a:p>
          <a:endParaRPr lang="nl-NL"/>
        </a:p>
      </dgm:t>
    </dgm:pt>
    <dgm:pt modelId="{A9FAD58D-0A88-43B1-BEBA-FB799B2847CE}" type="pres">
      <dgm:prSet presAssocID="{E70030A9-72A6-40C1-9291-518F9626B4B1}" presName="wedge3Tx" presStyleLbl="node1" presStyleIdx="2" presStyleCnt="7">
        <dgm:presLayoutVars>
          <dgm:chMax val="0"/>
          <dgm:chPref val="0"/>
          <dgm:bulletEnabled val="1"/>
        </dgm:presLayoutVars>
      </dgm:prSet>
      <dgm:spPr/>
      <dgm:t>
        <a:bodyPr/>
        <a:lstStyle/>
        <a:p>
          <a:endParaRPr lang="nl-NL"/>
        </a:p>
      </dgm:t>
    </dgm:pt>
    <dgm:pt modelId="{AA6CD6DC-820E-45DD-ABB6-7D8762C0BD43}" type="pres">
      <dgm:prSet presAssocID="{E70030A9-72A6-40C1-9291-518F9626B4B1}" presName="wedge4" presStyleLbl="node1" presStyleIdx="3" presStyleCnt="7" custScaleX="169133" custScaleY="155366"/>
      <dgm:spPr/>
      <dgm:t>
        <a:bodyPr/>
        <a:lstStyle/>
        <a:p>
          <a:endParaRPr lang="nl-NL"/>
        </a:p>
      </dgm:t>
    </dgm:pt>
    <dgm:pt modelId="{BFF64D69-3301-49F3-9E3E-C78A89C20AC1}" type="pres">
      <dgm:prSet presAssocID="{E70030A9-72A6-40C1-9291-518F9626B4B1}" presName="wedge4Tx" presStyleLbl="node1" presStyleIdx="3" presStyleCnt="7">
        <dgm:presLayoutVars>
          <dgm:chMax val="0"/>
          <dgm:chPref val="0"/>
          <dgm:bulletEnabled val="1"/>
        </dgm:presLayoutVars>
      </dgm:prSet>
      <dgm:spPr/>
      <dgm:t>
        <a:bodyPr/>
        <a:lstStyle/>
        <a:p>
          <a:endParaRPr lang="nl-NL"/>
        </a:p>
      </dgm:t>
    </dgm:pt>
    <dgm:pt modelId="{F32C44BE-6300-42F9-B84E-4DF8A5289C90}" type="pres">
      <dgm:prSet presAssocID="{E70030A9-72A6-40C1-9291-518F9626B4B1}" presName="wedge5" presStyleLbl="node1" presStyleIdx="4" presStyleCnt="7" custScaleX="169133" custScaleY="155366"/>
      <dgm:spPr/>
      <dgm:t>
        <a:bodyPr/>
        <a:lstStyle/>
        <a:p>
          <a:endParaRPr lang="nl-NL"/>
        </a:p>
      </dgm:t>
    </dgm:pt>
    <dgm:pt modelId="{2E61B321-8445-43E7-8E5F-408E7F808858}" type="pres">
      <dgm:prSet presAssocID="{E70030A9-72A6-40C1-9291-518F9626B4B1}" presName="wedge5Tx" presStyleLbl="node1" presStyleIdx="4" presStyleCnt="7">
        <dgm:presLayoutVars>
          <dgm:chMax val="0"/>
          <dgm:chPref val="0"/>
          <dgm:bulletEnabled val="1"/>
        </dgm:presLayoutVars>
      </dgm:prSet>
      <dgm:spPr/>
      <dgm:t>
        <a:bodyPr/>
        <a:lstStyle/>
        <a:p>
          <a:endParaRPr lang="nl-NL"/>
        </a:p>
      </dgm:t>
    </dgm:pt>
    <dgm:pt modelId="{C4101451-1654-475E-94B9-2FD6C43BA7CE}" type="pres">
      <dgm:prSet presAssocID="{E70030A9-72A6-40C1-9291-518F9626B4B1}" presName="wedge6" presStyleLbl="node1" presStyleIdx="5" presStyleCnt="7" custScaleX="169133" custScaleY="155366"/>
      <dgm:spPr/>
      <dgm:t>
        <a:bodyPr/>
        <a:lstStyle/>
        <a:p>
          <a:endParaRPr lang="nl-NL"/>
        </a:p>
      </dgm:t>
    </dgm:pt>
    <dgm:pt modelId="{D34E71DE-AAC2-4AAF-9DD3-C8ADDAC37553}" type="pres">
      <dgm:prSet presAssocID="{E70030A9-72A6-40C1-9291-518F9626B4B1}" presName="wedge6Tx" presStyleLbl="node1" presStyleIdx="5" presStyleCnt="7">
        <dgm:presLayoutVars>
          <dgm:chMax val="0"/>
          <dgm:chPref val="0"/>
          <dgm:bulletEnabled val="1"/>
        </dgm:presLayoutVars>
      </dgm:prSet>
      <dgm:spPr/>
      <dgm:t>
        <a:bodyPr/>
        <a:lstStyle/>
        <a:p>
          <a:endParaRPr lang="nl-NL"/>
        </a:p>
      </dgm:t>
    </dgm:pt>
    <dgm:pt modelId="{F33C3FF8-62AC-4B77-8BFC-8B315543BA46}" type="pres">
      <dgm:prSet presAssocID="{E70030A9-72A6-40C1-9291-518F9626B4B1}" presName="wedge7" presStyleLbl="node1" presStyleIdx="6" presStyleCnt="7" custScaleX="169133" custScaleY="155366"/>
      <dgm:spPr/>
      <dgm:t>
        <a:bodyPr/>
        <a:lstStyle/>
        <a:p>
          <a:endParaRPr lang="nl-NL"/>
        </a:p>
      </dgm:t>
    </dgm:pt>
    <dgm:pt modelId="{AE4D753F-B69F-47E3-8D91-096E6E846830}" type="pres">
      <dgm:prSet presAssocID="{E70030A9-72A6-40C1-9291-518F9626B4B1}" presName="wedge7Tx" presStyleLbl="node1" presStyleIdx="6" presStyleCnt="7">
        <dgm:presLayoutVars>
          <dgm:chMax val="0"/>
          <dgm:chPref val="0"/>
          <dgm:bulletEnabled val="1"/>
        </dgm:presLayoutVars>
      </dgm:prSet>
      <dgm:spPr/>
      <dgm:t>
        <a:bodyPr/>
        <a:lstStyle/>
        <a:p>
          <a:endParaRPr lang="nl-NL"/>
        </a:p>
      </dgm:t>
    </dgm:pt>
  </dgm:ptLst>
  <dgm:cxnLst>
    <dgm:cxn modelId="{1D46CE6A-8506-4240-80C2-E64529F7369A}" srcId="{E70030A9-72A6-40C1-9291-518F9626B4B1}" destId="{64FAE093-D8E6-4309-A12C-6EE32B7BB29D}" srcOrd="3" destOrd="0" parTransId="{4BB5DE88-103F-4412-99B7-510DC36062FB}" sibTransId="{8EF2A4FE-6965-43BC-97E8-FC4C54B73773}"/>
    <dgm:cxn modelId="{81A0BFAC-ED0F-47D1-B107-AF2958F17440}" type="presOf" srcId="{E9973BA2-83F9-4C0C-8B68-5FDEA03EDA2D}" destId="{086F1363-D504-4C6B-9DF5-43823EA11EE5}" srcOrd="1" destOrd="0" presId="urn:microsoft.com/office/officeart/2005/8/layout/chart3"/>
    <dgm:cxn modelId="{81E96055-2390-49E3-AC26-0C08453D5540}" type="presOf" srcId="{7F09FFA7-6CF3-4A6A-82B0-8609320A65D3}" destId="{2E61B321-8445-43E7-8E5F-408E7F808858}" srcOrd="1" destOrd="0" presId="urn:microsoft.com/office/officeart/2005/8/layout/chart3"/>
    <dgm:cxn modelId="{BAF3E47A-5A1B-4689-8F30-A2704A47932E}" type="presOf" srcId="{64FAE093-D8E6-4309-A12C-6EE32B7BB29D}" destId="{AA6CD6DC-820E-45DD-ABB6-7D8762C0BD43}" srcOrd="0" destOrd="0" presId="urn:microsoft.com/office/officeart/2005/8/layout/chart3"/>
    <dgm:cxn modelId="{72684835-7416-419A-AF79-58D19523762E}" type="presOf" srcId="{64FAE093-D8E6-4309-A12C-6EE32B7BB29D}" destId="{BFF64D69-3301-49F3-9E3E-C78A89C20AC1}" srcOrd="1" destOrd="0" presId="urn:microsoft.com/office/officeart/2005/8/layout/chart3"/>
    <dgm:cxn modelId="{CF439B26-C4B5-4BBF-9F64-71609CECEED5}" type="presOf" srcId="{CC0F32D5-EB6A-441C-8AA4-6DEBBB576BA0}" destId="{D34E71DE-AAC2-4AAF-9DD3-C8ADDAC37553}" srcOrd="1" destOrd="0" presId="urn:microsoft.com/office/officeart/2005/8/layout/chart3"/>
    <dgm:cxn modelId="{A024C72E-C9E6-43E2-838F-5A75CB9BB9E1}" type="presOf" srcId="{CC0F32D5-EB6A-441C-8AA4-6DEBBB576BA0}" destId="{C4101451-1654-475E-94B9-2FD6C43BA7CE}" srcOrd="0" destOrd="0" presId="urn:microsoft.com/office/officeart/2005/8/layout/chart3"/>
    <dgm:cxn modelId="{DFDF2984-80F7-4A1B-80A3-FF6830E7EC17}" type="presOf" srcId="{7F09FFA7-6CF3-4A6A-82B0-8609320A65D3}" destId="{F32C44BE-6300-42F9-B84E-4DF8A5289C90}" srcOrd="0" destOrd="0" presId="urn:microsoft.com/office/officeart/2005/8/layout/chart3"/>
    <dgm:cxn modelId="{7D504E51-3526-44ED-9AF6-7DB0AFB580BC}" srcId="{E70030A9-72A6-40C1-9291-518F9626B4B1}" destId="{CC0F32D5-EB6A-441C-8AA4-6DEBBB576BA0}" srcOrd="5" destOrd="0" parTransId="{F8CD4262-ABCC-4C21-9682-C3E43D463997}" sibTransId="{D3AE6078-2713-422F-8C41-7BF1F22F2216}"/>
    <dgm:cxn modelId="{F758C76C-4682-4A5F-9355-BD1FCFA6E897}" type="presOf" srcId="{E70030A9-72A6-40C1-9291-518F9626B4B1}" destId="{DCA05F5F-4F0A-41BC-B384-21D5D6B2A83F}" srcOrd="0" destOrd="0" presId="urn:microsoft.com/office/officeart/2005/8/layout/chart3"/>
    <dgm:cxn modelId="{5F5ABDF0-262B-469A-845F-5447596C2039}" type="presOf" srcId="{9604DBB1-E99D-45A6-8A43-ABD7914FAD31}" destId="{6B6F282D-D523-4544-BF18-57757DB11F66}" srcOrd="0" destOrd="0" presId="urn:microsoft.com/office/officeart/2005/8/layout/chart3"/>
    <dgm:cxn modelId="{BEC1C0A5-E0A5-42CB-AC6B-962AA06063B4}" srcId="{E70030A9-72A6-40C1-9291-518F9626B4B1}" destId="{7F09FFA7-6CF3-4A6A-82B0-8609320A65D3}" srcOrd="4" destOrd="0" parTransId="{3DD88DF5-DBF4-4130-99FA-370EF03A581E}" sibTransId="{0EFA80FE-30F0-4975-84E6-49B57B1DA5C2}"/>
    <dgm:cxn modelId="{8A23C863-F800-4954-B410-F0E3A172F087}" type="presOf" srcId="{9604DBB1-E99D-45A6-8A43-ABD7914FAD31}" destId="{C0996CE5-7CBC-4645-8296-3ED107363FF4}" srcOrd="1" destOrd="0" presId="urn:microsoft.com/office/officeart/2005/8/layout/chart3"/>
    <dgm:cxn modelId="{F2F4914F-7141-4249-A5D4-334869AE5550}" type="presOf" srcId="{5779A4F4-814D-4B52-86BA-7262BD81C086}" destId="{A9FAD58D-0A88-43B1-BEBA-FB799B2847CE}" srcOrd="1" destOrd="0" presId="urn:microsoft.com/office/officeart/2005/8/layout/chart3"/>
    <dgm:cxn modelId="{98F01272-7798-4457-9A02-C990BB4C4EAA}" type="presOf" srcId="{268F10DF-83D7-46B2-99D6-DB5E2E385B0D}" destId="{F33C3FF8-62AC-4B77-8BFC-8B315543BA46}" srcOrd="0" destOrd="0" presId="urn:microsoft.com/office/officeart/2005/8/layout/chart3"/>
    <dgm:cxn modelId="{168A08C2-F956-4B92-8556-50D846026D2E}" srcId="{E70030A9-72A6-40C1-9291-518F9626B4B1}" destId="{5779A4F4-814D-4B52-86BA-7262BD81C086}" srcOrd="2" destOrd="0" parTransId="{ED319492-6FEB-493D-B3DC-001FBF466AFA}" sibTransId="{9429FDF7-B2CD-492A-9690-3353C74240AB}"/>
    <dgm:cxn modelId="{6789950B-C15E-4FA6-A968-AF0A5950AA84}" type="presOf" srcId="{E9973BA2-83F9-4C0C-8B68-5FDEA03EDA2D}" destId="{1495CD5E-C41D-49DB-ABFB-6DDBA599BF99}" srcOrd="0" destOrd="0" presId="urn:microsoft.com/office/officeart/2005/8/layout/chart3"/>
    <dgm:cxn modelId="{088F3EAC-44D3-4FCA-84D5-892F3581AB35}" type="presOf" srcId="{5779A4F4-814D-4B52-86BA-7262BD81C086}" destId="{D04A472C-8E8A-4758-999F-ADB5BAE8382A}" srcOrd="0" destOrd="0" presId="urn:microsoft.com/office/officeart/2005/8/layout/chart3"/>
    <dgm:cxn modelId="{C5110DC6-F12B-437E-9E4F-EB09C1E387AE}" type="presOf" srcId="{268F10DF-83D7-46B2-99D6-DB5E2E385B0D}" destId="{AE4D753F-B69F-47E3-8D91-096E6E846830}" srcOrd="1" destOrd="0" presId="urn:microsoft.com/office/officeart/2005/8/layout/chart3"/>
    <dgm:cxn modelId="{F81AA53A-E2BF-4B60-A66B-D1AA30EAED16}" srcId="{E70030A9-72A6-40C1-9291-518F9626B4B1}" destId="{E9973BA2-83F9-4C0C-8B68-5FDEA03EDA2D}" srcOrd="1" destOrd="0" parTransId="{60A9E952-E1C2-4AD9-B38D-0F6B3B96FA68}" sibTransId="{122728D0-70FB-4F18-BC54-06168029DBCF}"/>
    <dgm:cxn modelId="{49AFAEE6-8A6B-42B7-B0E0-958CDC227BB8}" srcId="{E70030A9-72A6-40C1-9291-518F9626B4B1}" destId="{268F10DF-83D7-46B2-99D6-DB5E2E385B0D}" srcOrd="6" destOrd="0" parTransId="{B385D02F-9B44-4B61-A6DB-EC8706774DDC}" sibTransId="{D71E945D-6C2B-4B09-B1D0-B8B82BDCC716}"/>
    <dgm:cxn modelId="{29753384-15C4-420D-A725-33E91AE6CD7F}" srcId="{E70030A9-72A6-40C1-9291-518F9626B4B1}" destId="{9604DBB1-E99D-45A6-8A43-ABD7914FAD31}" srcOrd="0" destOrd="0" parTransId="{2E205FDE-0D9B-40A6-827C-0D7E2160B88B}" sibTransId="{8B25E917-6EC5-4C78-888D-68B6A2617A4A}"/>
    <dgm:cxn modelId="{26093A94-B61A-4710-8705-FBFA9DBFCCFB}" type="presParOf" srcId="{DCA05F5F-4F0A-41BC-B384-21D5D6B2A83F}" destId="{6B6F282D-D523-4544-BF18-57757DB11F66}" srcOrd="0" destOrd="0" presId="urn:microsoft.com/office/officeart/2005/8/layout/chart3"/>
    <dgm:cxn modelId="{ADEDE37A-A363-495A-8BA5-513813CF1212}" type="presParOf" srcId="{DCA05F5F-4F0A-41BC-B384-21D5D6B2A83F}" destId="{C0996CE5-7CBC-4645-8296-3ED107363FF4}" srcOrd="1" destOrd="0" presId="urn:microsoft.com/office/officeart/2005/8/layout/chart3"/>
    <dgm:cxn modelId="{7A3F1644-8B58-4179-8EF0-8FDCE4097C2D}" type="presParOf" srcId="{DCA05F5F-4F0A-41BC-B384-21D5D6B2A83F}" destId="{1495CD5E-C41D-49DB-ABFB-6DDBA599BF99}" srcOrd="2" destOrd="0" presId="urn:microsoft.com/office/officeart/2005/8/layout/chart3"/>
    <dgm:cxn modelId="{D38FC5BC-3DC7-4377-8362-29610EB2048B}" type="presParOf" srcId="{DCA05F5F-4F0A-41BC-B384-21D5D6B2A83F}" destId="{086F1363-D504-4C6B-9DF5-43823EA11EE5}" srcOrd="3" destOrd="0" presId="urn:microsoft.com/office/officeart/2005/8/layout/chart3"/>
    <dgm:cxn modelId="{8ECE3791-2F36-4393-8360-50749D6EC8E3}" type="presParOf" srcId="{DCA05F5F-4F0A-41BC-B384-21D5D6B2A83F}" destId="{D04A472C-8E8A-4758-999F-ADB5BAE8382A}" srcOrd="4" destOrd="0" presId="urn:microsoft.com/office/officeart/2005/8/layout/chart3"/>
    <dgm:cxn modelId="{83607DA4-A377-400C-A7F1-AE9A397B7F4B}" type="presParOf" srcId="{DCA05F5F-4F0A-41BC-B384-21D5D6B2A83F}" destId="{A9FAD58D-0A88-43B1-BEBA-FB799B2847CE}" srcOrd="5" destOrd="0" presId="urn:microsoft.com/office/officeart/2005/8/layout/chart3"/>
    <dgm:cxn modelId="{2361F372-F020-4B9E-9F2B-79F421B327FB}" type="presParOf" srcId="{DCA05F5F-4F0A-41BC-B384-21D5D6B2A83F}" destId="{AA6CD6DC-820E-45DD-ABB6-7D8762C0BD43}" srcOrd="6" destOrd="0" presId="urn:microsoft.com/office/officeart/2005/8/layout/chart3"/>
    <dgm:cxn modelId="{3A7A30F9-B84F-4DA2-B618-DDBFD7964602}" type="presParOf" srcId="{DCA05F5F-4F0A-41BC-B384-21D5D6B2A83F}" destId="{BFF64D69-3301-49F3-9E3E-C78A89C20AC1}" srcOrd="7" destOrd="0" presId="urn:microsoft.com/office/officeart/2005/8/layout/chart3"/>
    <dgm:cxn modelId="{4F5B4765-7136-4E89-8B53-149FDD2878B9}" type="presParOf" srcId="{DCA05F5F-4F0A-41BC-B384-21D5D6B2A83F}" destId="{F32C44BE-6300-42F9-B84E-4DF8A5289C90}" srcOrd="8" destOrd="0" presId="urn:microsoft.com/office/officeart/2005/8/layout/chart3"/>
    <dgm:cxn modelId="{C6AEDE6D-0D61-4201-8F7B-25273AB13994}" type="presParOf" srcId="{DCA05F5F-4F0A-41BC-B384-21D5D6B2A83F}" destId="{2E61B321-8445-43E7-8E5F-408E7F808858}" srcOrd="9" destOrd="0" presId="urn:microsoft.com/office/officeart/2005/8/layout/chart3"/>
    <dgm:cxn modelId="{524B64A2-ACBF-4F6F-BFC5-80090638E85F}" type="presParOf" srcId="{DCA05F5F-4F0A-41BC-B384-21D5D6B2A83F}" destId="{C4101451-1654-475E-94B9-2FD6C43BA7CE}" srcOrd="10" destOrd="0" presId="urn:microsoft.com/office/officeart/2005/8/layout/chart3"/>
    <dgm:cxn modelId="{89777A1B-6089-415F-9FC7-AF1436CECB32}" type="presParOf" srcId="{DCA05F5F-4F0A-41BC-B384-21D5D6B2A83F}" destId="{D34E71DE-AAC2-4AAF-9DD3-C8ADDAC37553}" srcOrd="11" destOrd="0" presId="urn:microsoft.com/office/officeart/2005/8/layout/chart3"/>
    <dgm:cxn modelId="{FA56FB59-FA0C-4223-B7F1-C3FFCEF334F5}" type="presParOf" srcId="{DCA05F5F-4F0A-41BC-B384-21D5D6B2A83F}" destId="{F33C3FF8-62AC-4B77-8BFC-8B315543BA46}" srcOrd="12" destOrd="0" presId="urn:microsoft.com/office/officeart/2005/8/layout/chart3"/>
    <dgm:cxn modelId="{C6002A79-00E6-4714-9DF9-655F9FD541EC}" type="presParOf" srcId="{DCA05F5F-4F0A-41BC-B384-21D5D6B2A83F}" destId="{AE4D753F-B69F-47E3-8D91-096E6E846830}"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0030A9-72A6-40C1-9291-518F9626B4B1}" type="doc">
      <dgm:prSet loTypeId="urn:microsoft.com/office/officeart/2005/8/layout/chart3" loCatId="cycle" qsTypeId="urn:microsoft.com/office/officeart/2005/8/quickstyle/simple1" qsCatId="simple" csTypeId="urn:microsoft.com/office/officeart/2005/8/colors/accent3_1" csCatId="accent3" phldr="1"/>
      <dgm:spPr/>
    </dgm:pt>
    <dgm:pt modelId="{9604DBB1-E99D-45A6-8A43-ABD7914FAD31}">
      <dgm:prSet phldrT="[Text]" custT="1"/>
      <dgm:spPr>
        <a:solidFill>
          <a:schemeClr val="bg1"/>
        </a:solidFill>
      </dgm:spPr>
      <dgm:t>
        <a:bodyPr/>
        <a:lstStyle/>
        <a:p>
          <a:endParaRPr lang="nl-BE" sz="3100" dirty="0"/>
        </a:p>
      </dgm:t>
    </dgm:pt>
    <dgm:pt modelId="{2E205FDE-0D9B-40A6-827C-0D7E2160B88B}" type="parTrans" cxnId="{29753384-15C4-420D-A725-33E91AE6CD7F}">
      <dgm:prSet/>
      <dgm:spPr/>
      <dgm:t>
        <a:bodyPr/>
        <a:lstStyle/>
        <a:p>
          <a:endParaRPr lang="nl-BE"/>
        </a:p>
      </dgm:t>
    </dgm:pt>
    <dgm:pt modelId="{8B25E917-6EC5-4C78-888D-68B6A2617A4A}" type="sibTrans" cxnId="{29753384-15C4-420D-A725-33E91AE6CD7F}">
      <dgm:prSet/>
      <dgm:spPr/>
      <dgm:t>
        <a:bodyPr/>
        <a:lstStyle/>
        <a:p>
          <a:endParaRPr lang="nl-BE"/>
        </a:p>
      </dgm:t>
    </dgm:pt>
    <dgm:pt modelId="{E9973BA2-83F9-4C0C-8B68-5FDEA03EDA2D}">
      <dgm:prSet phldrT="[Text]" custT="1"/>
      <dgm:spPr/>
      <dgm:t>
        <a:bodyPr/>
        <a:lstStyle/>
        <a:p>
          <a:endParaRPr lang="nl-BE" sz="3500" dirty="0"/>
        </a:p>
      </dgm:t>
    </dgm:pt>
    <dgm:pt modelId="{60A9E952-E1C2-4AD9-B38D-0F6B3B96FA68}" type="parTrans" cxnId="{F81AA53A-E2BF-4B60-A66B-D1AA30EAED16}">
      <dgm:prSet/>
      <dgm:spPr/>
      <dgm:t>
        <a:bodyPr/>
        <a:lstStyle/>
        <a:p>
          <a:endParaRPr lang="nl-BE"/>
        </a:p>
      </dgm:t>
    </dgm:pt>
    <dgm:pt modelId="{122728D0-70FB-4F18-BC54-06168029DBCF}" type="sibTrans" cxnId="{F81AA53A-E2BF-4B60-A66B-D1AA30EAED16}">
      <dgm:prSet/>
      <dgm:spPr/>
      <dgm:t>
        <a:bodyPr/>
        <a:lstStyle/>
        <a:p>
          <a:endParaRPr lang="nl-BE"/>
        </a:p>
      </dgm:t>
    </dgm:pt>
    <dgm:pt modelId="{5779A4F4-814D-4B52-86BA-7262BD81C086}">
      <dgm:prSet phldrT="[Text]" custT="1"/>
      <dgm:spPr/>
      <dgm:t>
        <a:bodyPr/>
        <a:lstStyle/>
        <a:p>
          <a:endParaRPr lang="nl-BE" sz="3600" dirty="0"/>
        </a:p>
      </dgm:t>
    </dgm:pt>
    <dgm:pt modelId="{ED319492-6FEB-493D-B3DC-001FBF466AFA}" type="parTrans" cxnId="{168A08C2-F956-4B92-8556-50D846026D2E}">
      <dgm:prSet/>
      <dgm:spPr/>
      <dgm:t>
        <a:bodyPr/>
        <a:lstStyle/>
        <a:p>
          <a:endParaRPr lang="nl-BE"/>
        </a:p>
      </dgm:t>
    </dgm:pt>
    <dgm:pt modelId="{9429FDF7-B2CD-492A-9690-3353C74240AB}" type="sibTrans" cxnId="{168A08C2-F956-4B92-8556-50D846026D2E}">
      <dgm:prSet/>
      <dgm:spPr/>
      <dgm:t>
        <a:bodyPr/>
        <a:lstStyle/>
        <a:p>
          <a:endParaRPr lang="nl-BE"/>
        </a:p>
      </dgm:t>
    </dgm:pt>
    <dgm:pt modelId="{64FAE093-D8E6-4309-A12C-6EE32B7BB29D}">
      <dgm:prSet phldrT="[Text]" custT="1"/>
      <dgm:spPr/>
      <dgm:t>
        <a:bodyPr/>
        <a:lstStyle/>
        <a:p>
          <a:endParaRPr lang="nl-BE" sz="2000" dirty="0"/>
        </a:p>
      </dgm:t>
    </dgm:pt>
    <dgm:pt modelId="{4BB5DE88-103F-4412-99B7-510DC36062FB}" type="parTrans" cxnId="{1D46CE6A-8506-4240-80C2-E64529F7369A}">
      <dgm:prSet/>
      <dgm:spPr/>
      <dgm:t>
        <a:bodyPr/>
        <a:lstStyle/>
        <a:p>
          <a:endParaRPr lang="nl-BE"/>
        </a:p>
      </dgm:t>
    </dgm:pt>
    <dgm:pt modelId="{8EF2A4FE-6965-43BC-97E8-FC4C54B73773}" type="sibTrans" cxnId="{1D46CE6A-8506-4240-80C2-E64529F7369A}">
      <dgm:prSet/>
      <dgm:spPr/>
      <dgm:t>
        <a:bodyPr/>
        <a:lstStyle/>
        <a:p>
          <a:endParaRPr lang="nl-BE"/>
        </a:p>
      </dgm:t>
    </dgm:pt>
    <dgm:pt modelId="{7F09FFA7-6CF3-4A6A-82B0-8609320A65D3}">
      <dgm:prSet phldrT="[Text]" custT="1"/>
      <dgm:spPr/>
      <dgm:t>
        <a:bodyPr/>
        <a:lstStyle/>
        <a:p>
          <a:endParaRPr lang="nl-BE" sz="3600" dirty="0"/>
        </a:p>
      </dgm:t>
    </dgm:pt>
    <dgm:pt modelId="{3DD88DF5-DBF4-4130-99FA-370EF03A581E}" type="parTrans" cxnId="{BEC1C0A5-E0A5-42CB-AC6B-962AA06063B4}">
      <dgm:prSet/>
      <dgm:spPr/>
      <dgm:t>
        <a:bodyPr/>
        <a:lstStyle/>
        <a:p>
          <a:endParaRPr lang="nl-BE"/>
        </a:p>
      </dgm:t>
    </dgm:pt>
    <dgm:pt modelId="{0EFA80FE-30F0-4975-84E6-49B57B1DA5C2}" type="sibTrans" cxnId="{BEC1C0A5-E0A5-42CB-AC6B-962AA06063B4}">
      <dgm:prSet/>
      <dgm:spPr/>
      <dgm:t>
        <a:bodyPr/>
        <a:lstStyle/>
        <a:p>
          <a:endParaRPr lang="nl-BE"/>
        </a:p>
      </dgm:t>
    </dgm:pt>
    <dgm:pt modelId="{CC0F32D5-EB6A-441C-8AA4-6DEBBB576BA0}">
      <dgm:prSet phldrT="[Text]" custT="1"/>
      <dgm:spPr/>
      <dgm:t>
        <a:bodyPr/>
        <a:lstStyle/>
        <a:p>
          <a:r>
            <a:rPr lang="nl-BE" sz="2000" dirty="0"/>
            <a:t>....</a:t>
          </a:r>
          <a:endParaRPr lang="nl-BE" sz="6400" dirty="0"/>
        </a:p>
      </dgm:t>
    </dgm:pt>
    <dgm:pt modelId="{F8CD4262-ABCC-4C21-9682-C3E43D463997}" type="parTrans" cxnId="{7D504E51-3526-44ED-9AF6-7DB0AFB580BC}">
      <dgm:prSet/>
      <dgm:spPr/>
      <dgm:t>
        <a:bodyPr/>
        <a:lstStyle/>
        <a:p>
          <a:endParaRPr lang="nl-BE"/>
        </a:p>
      </dgm:t>
    </dgm:pt>
    <dgm:pt modelId="{D3AE6078-2713-422F-8C41-7BF1F22F2216}" type="sibTrans" cxnId="{7D504E51-3526-44ED-9AF6-7DB0AFB580BC}">
      <dgm:prSet/>
      <dgm:spPr/>
      <dgm:t>
        <a:bodyPr/>
        <a:lstStyle/>
        <a:p>
          <a:endParaRPr lang="nl-BE"/>
        </a:p>
      </dgm:t>
    </dgm:pt>
    <dgm:pt modelId="{268F10DF-83D7-46B2-99D6-DB5E2E385B0D}">
      <dgm:prSet phldrT="[Text]" custT="1"/>
      <dgm:spPr/>
      <dgm:t>
        <a:bodyPr/>
        <a:lstStyle/>
        <a:p>
          <a:r>
            <a:rPr lang="nl-BE" sz="2000" dirty="0"/>
            <a:t>...</a:t>
          </a:r>
        </a:p>
      </dgm:t>
    </dgm:pt>
    <dgm:pt modelId="{B385D02F-9B44-4B61-A6DB-EC8706774DDC}" type="parTrans" cxnId="{49AFAEE6-8A6B-42B7-B0E0-958CDC227BB8}">
      <dgm:prSet/>
      <dgm:spPr/>
      <dgm:t>
        <a:bodyPr/>
        <a:lstStyle/>
        <a:p>
          <a:endParaRPr lang="nl-BE"/>
        </a:p>
      </dgm:t>
    </dgm:pt>
    <dgm:pt modelId="{D71E945D-6C2B-4B09-B1D0-B8B82BDCC716}" type="sibTrans" cxnId="{49AFAEE6-8A6B-42B7-B0E0-958CDC227BB8}">
      <dgm:prSet/>
      <dgm:spPr/>
      <dgm:t>
        <a:bodyPr/>
        <a:lstStyle/>
        <a:p>
          <a:endParaRPr lang="nl-BE"/>
        </a:p>
      </dgm:t>
    </dgm:pt>
    <dgm:pt modelId="{DCA05F5F-4F0A-41BC-B384-21D5D6B2A83F}" type="pres">
      <dgm:prSet presAssocID="{E70030A9-72A6-40C1-9291-518F9626B4B1}" presName="compositeShape" presStyleCnt="0">
        <dgm:presLayoutVars>
          <dgm:chMax val="7"/>
          <dgm:dir/>
          <dgm:resizeHandles val="exact"/>
        </dgm:presLayoutVars>
      </dgm:prSet>
      <dgm:spPr/>
    </dgm:pt>
    <dgm:pt modelId="{6B6F282D-D523-4544-BF18-57757DB11F66}" type="pres">
      <dgm:prSet presAssocID="{E70030A9-72A6-40C1-9291-518F9626B4B1}" presName="wedge1" presStyleLbl="node1" presStyleIdx="0" presStyleCnt="7" custScaleX="169133" custScaleY="155366" custLinFactNeighborX="-2631" custLinFactNeighborY="5222"/>
      <dgm:spPr/>
      <dgm:t>
        <a:bodyPr/>
        <a:lstStyle/>
        <a:p>
          <a:endParaRPr lang="nl-NL"/>
        </a:p>
      </dgm:t>
    </dgm:pt>
    <dgm:pt modelId="{C0996CE5-7CBC-4645-8296-3ED107363FF4}" type="pres">
      <dgm:prSet presAssocID="{E70030A9-72A6-40C1-9291-518F9626B4B1}" presName="wedge1Tx" presStyleLbl="node1" presStyleIdx="0" presStyleCnt="7">
        <dgm:presLayoutVars>
          <dgm:chMax val="0"/>
          <dgm:chPref val="0"/>
          <dgm:bulletEnabled val="1"/>
        </dgm:presLayoutVars>
      </dgm:prSet>
      <dgm:spPr/>
      <dgm:t>
        <a:bodyPr/>
        <a:lstStyle/>
        <a:p>
          <a:endParaRPr lang="nl-NL"/>
        </a:p>
      </dgm:t>
    </dgm:pt>
    <dgm:pt modelId="{1495CD5E-C41D-49DB-ABFB-6DDBA599BF99}" type="pres">
      <dgm:prSet presAssocID="{E70030A9-72A6-40C1-9291-518F9626B4B1}" presName="wedge2" presStyleLbl="node1" presStyleIdx="1" presStyleCnt="7" custScaleX="169133" custScaleY="155366"/>
      <dgm:spPr/>
      <dgm:t>
        <a:bodyPr/>
        <a:lstStyle/>
        <a:p>
          <a:endParaRPr lang="nl-NL"/>
        </a:p>
      </dgm:t>
    </dgm:pt>
    <dgm:pt modelId="{086F1363-D504-4C6B-9DF5-43823EA11EE5}" type="pres">
      <dgm:prSet presAssocID="{E70030A9-72A6-40C1-9291-518F9626B4B1}" presName="wedge2Tx" presStyleLbl="node1" presStyleIdx="1" presStyleCnt="7">
        <dgm:presLayoutVars>
          <dgm:chMax val="0"/>
          <dgm:chPref val="0"/>
          <dgm:bulletEnabled val="1"/>
        </dgm:presLayoutVars>
      </dgm:prSet>
      <dgm:spPr/>
      <dgm:t>
        <a:bodyPr/>
        <a:lstStyle/>
        <a:p>
          <a:endParaRPr lang="nl-NL"/>
        </a:p>
      </dgm:t>
    </dgm:pt>
    <dgm:pt modelId="{D04A472C-8E8A-4758-999F-ADB5BAE8382A}" type="pres">
      <dgm:prSet presAssocID="{E70030A9-72A6-40C1-9291-518F9626B4B1}" presName="wedge3" presStyleLbl="node1" presStyleIdx="2" presStyleCnt="7" custScaleX="169133" custScaleY="155366"/>
      <dgm:spPr/>
      <dgm:t>
        <a:bodyPr/>
        <a:lstStyle/>
        <a:p>
          <a:endParaRPr lang="nl-NL"/>
        </a:p>
      </dgm:t>
    </dgm:pt>
    <dgm:pt modelId="{A9FAD58D-0A88-43B1-BEBA-FB799B2847CE}" type="pres">
      <dgm:prSet presAssocID="{E70030A9-72A6-40C1-9291-518F9626B4B1}" presName="wedge3Tx" presStyleLbl="node1" presStyleIdx="2" presStyleCnt="7">
        <dgm:presLayoutVars>
          <dgm:chMax val="0"/>
          <dgm:chPref val="0"/>
          <dgm:bulletEnabled val="1"/>
        </dgm:presLayoutVars>
      </dgm:prSet>
      <dgm:spPr/>
      <dgm:t>
        <a:bodyPr/>
        <a:lstStyle/>
        <a:p>
          <a:endParaRPr lang="nl-NL"/>
        </a:p>
      </dgm:t>
    </dgm:pt>
    <dgm:pt modelId="{AA6CD6DC-820E-45DD-ABB6-7D8762C0BD43}" type="pres">
      <dgm:prSet presAssocID="{E70030A9-72A6-40C1-9291-518F9626B4B1}" presName="wedge4" presStyleLbl="node1" presStyleIdx="3" presStyleCnt="7" custScaleX="169133" custScaleY="155366"/>
      <dgm:spPr/>
      <dgm:t>
        <a:bodyPr/>
        <a:lstStyle/>
        <a:p>
          <a:endParaRPr lang="nl-NL"/>
        </a:p>
      </dgm:t>
    </dgm:pt>
    <dgm:pt modelId="{BFF64D69-3301-49F3-9E3E-C78A89C20AC1}" type="pres">
      <dgm:prSet presAssocID="{E70030A9-72A6-40C1-9291-518F9626B4B1}" presName="wedge4Tx" presStyleLbl="node1" presStyleIdx="3" presStyleCnt="7">
        <dgm:presLayoutVars>
          <dgm:chMax val="0"/>
          <dgm:chPref val="0"/>
          <dgm:bulletEnabled val="1"/>
        </dgm:presLayoutVars>
      </dgm:prSet>
      <dgm:spPr/>
      <dgm:t>
        <a:bodyPr/>
        <a:lstStyle/>
        <a:p>
          <a:endParaRPr lang="nl-NL"/>
        </a:p>
      </dgm:t>
    </dgm:pt>
    <dgm:pt modelId="{F32C44BE-6300-42F9-B84E-4DF8A5289C90}" type="pres">
      <dgm:prSet presAssocID="{E70030A9-72A6-40C1-9291-518F9626B4B1}" presName="wedge5" presStyleLbl="node1" presStyleIdx="4" presStyleCnt="7" custScaleX="169133" custScaleY="155366"/>
      <dgm:spPr/>
      <dgm:t>
        <a:bodyPr/>
        <a:lstStyle/>
        <a:p>
          <a:endParaRPr lang="nl-NL"/>
        </a:p>
      </dgm:t>
    </dgm:pt>
    <dgm:pt modelId="{2E61B321-8445-43E7-8E5F-408E7F808858}" type="pres">
      <dgm:prSet presAssocID="{E70030A9-72A6-40C1-9291-518F9626B4B1}" presName="wedge5Tx" presStyleLbl="node1" presStyleIdx="4" presStyleCnt="7">
        <dgm:presLayoutVars>
          <dgm:chMax val="0"/>
          <dgm:chPref val="0"/>
          <dgm:bulletEnabled val="1"/>
        </dgm:presLayoutVars>
      </dgm:prSet>
      <dgm:spPr/>
      <dgm:t>
        <a:bodyPr/>
        <a:lstStyle/>
        <a:p>
          <a:endParaRPr lang="nl-NL"/>
        </a:p>
      </dgm:t>
    </dgm:pt>
    <dgm:pt modelId="{C4101451-1654-475E-94B9-2FD6C43BA7CE}" type="pres">
      <dgm:prSet presAssocID="{E70030A9-72A6-40C1-9291-518F9626B4B1}" presName="wedge6" presStyleLbl="node1" presStyleIdx="5" presStyleCnt="7" custScaleX="169133" custScaleY="155366"/>
      <dgm:spPr/>
      <dgm:t>
        <a:bodyPr/>
        <a:lstStyle/>
        <a:p>
          <a:endParaRPr lang="nl-NL"/>
        </a:p>
      </dgm:t>
    </dgm:pt>
    <dgm:pt modelId="{D34E71DE-AAC2-4AAF-9DD3-C8ADDAC37553}" type="pres">
      <dgm:prSet presAssocID="{E70030A9-72A6-40C1-9291-518F9626B4B1}" presName="wedge6Tx" presStyleLbl="node1" presStyleIdx="5" presStyleCnt="7">
        <dgm:presLayoutVars>
          <dgm:chMax val="0"/>
          <dgm:chPref val="0"/>
          <dgm:bulletEnabled val="1"/>
        </dgm:presLayoutVars>
      </dgm:prSet>
      <dgm:spPr/>
      <dgm:t>
        <a:bodyPr/>
        <a:lstStyle/>
        <a:p>
          <a:endParaRPr lang="nl-NL"/>
        </a:p>
      </dgm:t>
    </dgm:pt>
    <dgm:pt modelId="{F33C3FF8-62AC-4B77-8BFC-8B315543BA46}" type="pres">
      <dgm:prSet presAssocID="{E70030A9-72A6-40C1-9291-518F9626B4B1}" presName="wedge7" presStyleLbl="node1" presStyleIdx="6" presStyleCnt="7" custScaleX="169133" custScaleY="155366"/>
      <dgm:spPr/>
      <dgm:t>
        <a:bodyPr/>
        <a:lstStyle/>
        <a:p>
          <a:endParaRPr lang="nl-NL"/>
        </a:p>
      </dgm:t>
    </dgm:pt>
    <dgm:pt modelId="{AE4D753F-B69F-47E3-8D91-096E6E846830}" type="pres">
      <dgm:prSet presAssocID="{E70030A9-72A6-40C1-9291-518F9626B4B1}" presName="wedge7Tx" presStyleLbl="node1" presStyleIdx="6" presStyleCnt="7">
        <dgm:presLayoutVars>
          <dgm:chMax val="0"/>
          <dgm:chPref val="0"/>
          <dgm:bulletEnabled val="1"/>
        </dgm:presLayoutVars>
      </dgm:prSet>
      <dgm:spPr/>
      <dgm:t>
        <a:bodyPr/>
        <a:lstStyle/>
        <a:p>
          <a:endParaRPr lang="nl-NL"/>
        </a:p>
      </dgm:t>
    </dgm:pt>
  </dgm:ptLst>
  <dgm:cxnLst>
    <dgm:cxn modelId="{1D46CE6A-8506-4240-80C2-E64529F7369A}" srcId="{E70030A9-72A6-40C1-9291-518F9626B4B1}" destId="{64FAE093-D8E6-4309-A12C-6EE32B7BB29D}" srcOrd="3" destOrd="0" parTransId="{4BB5DE88-103F-4412-99B7-510DC36062FB}" sibTransId="{8EF2A4FE-6965-43BC-97E8-FC4C54B73773}"/>
    <dgm:cxn modelId="{81A0BFAC-ED0F-47D1-B107-AF2958F17440}" type="presOf" srcId="{E9973BA2-83F9-4C0C-8B68-5FDEA03EDA2D}" destId="{086F1363-D504-4C6B-9DF5-43823EA11EE5}" srcOrd="1" destOrd="0" presId="urn:microsoft.com/office/officeart/2005/8/layout/chart3"/>
    <dgm:cxn modelId="{81E96055-2390-49E3-AC26-0C08453D5540}" type="presOf" srcId="{7F09FFA7-6CF3-4A6A-82B0-8609320A65D3}" destId="{2E61B321-8445-43E7-8E5F-408E7F808858}" srcOrd="1" destOrd="0" presId="urn:microsoft.com/office/officeart/2005/8/layout/chart3"/>
    <dgm:cxn modelId="{BAF3E47A-5A1B-4689-8F30-A2704A47932E}" type="presOf" srcId="{64FAE093-D8E6-4309-A12C-6EE32B7BB29D}" destId="{AA6CD6DC-820E-45DD-ABB6-7D8762C0BD43}" srcOrd="0" destOrd="0" presId="urn:microsoft.com/office/officeart/2005/8/layout/chart3"/>
    <dgm:cxn modelId="{72684835-7416-419A-AF79-58D19523762E}" type="presOf" srcId="{64FAE093-D8E6-4309-A12C-6EE32B7BB29D}" destId="{BFF64D69-3301-49F3-9E3E-C78A89C20AC1}" srcOrd="1" destOrd="0" presId="urn:microsoft.com/office/officeart/2005/8/layout/chart3"/>
    <dgm:cxn modelId="{CF439B26-C4B5-4BBF-9F64-71609CECEED5}" type="presOf" srcId="{CC0F32D5-EB6A-441C-8AA4-6DEBBB576BA0}" destId="{D34E71DE-AAC2-4AAF-9DD3-C8ADDAC37553}" srcOrd="1" destOrd="0" presId="urn:microsoft.com/office/officeart/2005/8/layout/chart3"/>
    <dgm:cxn modelId="{A024C72E-C9E6-43E2-838F-5A75CB9BB9E1}" type="presOf" srcId="{CC0F32D5-EB6A-441C-8AA4-6DEBBB576BA0}" destId="{C4101451-1654-475E-94B9-2FD6C43BA7CE}" srcOrd="0" destOrd="0" presId="urn:microsoft.com/office/officeart/2005/8/layout/chart3"/>
    <dgm:cxn modelId="{DFDF2984-80F7-4A1B-80A3-FF6830E7EC17}" type="presOf" srcId="{7F09FFA7-6CF3-4A6A-82B0-8609320A65D3}" destId="{F32C44BE-6300-42F9-B84E-4DF8A5289C90}" srcOrd="0" destOrd="0" presId="urn:microsoft.com/office/officeart/2005/8/layout/chart3"/>
    <dgm:cxn modelId="{7D504E51-3526-44ED-9AF6-7DB0AFB580BC}" srcId="{E70030A9-72A6-40C1-9291-518F9626B4B1}" destId="{CC0F32D5-EB6A-441C-8AA4-6DEBBB576BA0}" srcOrd="5" destOrd="0" parTransId="{F8CD4262-ABCC-4C21-9682-C3E43D463997}" sibTransId="{D3AE6078-2713-422F-8C41-7BF1F22F2216}"/>
    <dgm:cxn modelId="{F758C76C-4682-4A5F-9355-BD1FCFA6E897}" type="presOf" srcId="{E70030A9-72A6-40C1-9291-518F9626B4B1}" destId="{DCA05F5F-4F0A-41BC-B384-21D5D6B2A83F}" srcOrd="0" destOrd="0" presId="urn:microsoft.com/office/officeart/2005/8/layout/chart3"/>
    <dgm:cxn modelId="{5F5ABDF0-262B-469A-845F-5447596C2039}" type="presOf" srcId="{9604DBB1-E99D-45A6-8A43-ABD7914FAD31}" destId="{6B6F282D-D523-4544-BF18-57757DB11F66}" srcOrd="0" destOrd="0" presId="urn:microsoft.com/office/officeart/2005/8/layout/chart3"/>
    <dgm:cxn modelId="{BEC1C0A5-E0A5-42CB-AC6B-962AA06063B4}" srcId="{E70030A9-72A6-40C1-9291-518F9626B4B1}" destId="{7F09FFA7-6CF3-4A6A-82B0-8609320A65D3}" srcOrd="4" destOrd="0" parTransId="{3DD88DF5-DBF4-4130-99FA-370EF03A581E}" sibTransId="{0EFA80FE-30F0-4975-84E6-49B57B1DA5C2}"/>
    <dgm:cxn modelId="{8A23C863-F800-4954-B410-F0E3A172F087}" type="presOf" srcId="{9604DBB1-E99D-45A6-8A43-ABD7914FAD31}" destId="{C0996CE5-7CBC-4645-8296-3ED107363FF4}" srcOrd="1" destOrd="0" presId="urn:microsoft.com/office/officeart/2005/8/layout/chart3"/>
    <dgm:cxn modelId="{F2F4914F-7141-4249-A5D4-334869AE5550}" type="presOf" srcId="{5779A4F4-814D-4B52-86BA-7262BD81C086}" destId="{A9FAD58D-0A88-43B1-BEBA-FB799B2847CE}" srcOrd="1" destOrd="0" presId="urn:microsoft.com/office/officeart/2005/8/layout/chart3"/>
    <dgm:cxn modelId="{98F01272-7798-4457-9A02-C990BB4C4EAA}" type="presOf" srcId="{268F10DF-83D7-46B2-99D6-DB5E2E385B0D}" destId="{F33C3FF8-62AC-4B77-8BFC-8B315543BA46}" srcOrd="0" destOrd="0" presId="urn:microsoft.com/office/officeart/2005/8/layout/chart3"/>
    <dgm:cxn modelId="{168A08C2-F956-4B92-8556-50D846026D2E}" srcId="{E70030A9-72A6-40C1-9291-518F9626B4B1}" destId="{5779A4F4-814D-4B52-86BA-7262BD81C086}" srcOrd="2" destOrd="0" parTransId="{ED319492-6FEB-493D-B3DC-001FBF466AFA}" sibTransId="{9429FDF7-B2CD-492A-9690-3353C74240AB}"/>
    <dgm:cxn modelId="{6789950B-C15E-4FA6-A968-AF0A5950AA84}" type="presOf" srcId="{E9973BA2-83F9-4C0C-8B68-5FDEA03EDA2D}" destId="{1495CD5E-C41D-49DB-ABFB-6DDBA599BF99}" srcOrd="0" destOrd="0" presId="urn:microsoft.com/office/officeart/2005/8/layout/chart3"/>
    <dgm:cxn modelId="{088F3EAC-44D3-4FCA-84D5-892F3581AB35}" type="presOf" srcId="{5779A4F4-814D-4B52-86BA-7262BD81C086}" destId="{D04A472C-8E8A-4758-999F-ADB5BAE8382A}" srcOrd="0" destOrd="0" presId="urn:microsoft.com/office/officeart/2005/8/layout/chart3"/>
    <dgm:cxn modelId="{C5110DC6-F12B-437E-9E4F-EB09C1E387AE}" type="presOf" srcId="{268F10DF-83D7-46B2-99D6-DB5E2E385B0D}" destId="{AE4D753F-B69F-47E3-8D91-096E6E846830}" srcOrd="1" destOrd="0" presId="urn:microsoft.com/office/officeart/2005/8/layout/chart3"/>
    <dgm:cxn modelId="{F81AA53A-E2BF-4B60-A66B-D1AA30EAED16}" srcId="{E70030A9-72A6-40C1-9291-518F9626B4B1}" destId="{E9973BA2-83F9-4C0C-8B68-5FDEA03EDA2D}" srcOrd="1" destOrd="0" parTransId="{60A9E952-E1C2-4AD9-B38D-0F6B3B96FA68}" sibTransId="{122728D0-70FB-4F18-BC54-06168029DBCF}"/>
    <dgm:cxn modelId="{49AFAEE6-8A6B-42B7-B0E0-958CDC227BB8}" srcId="{E70030A9-72A6-40C1-9291-518F9626B4B1}" destId="{268F10DF-83D7-46B2-99D6-DB5E2E385B0D}" srcOrd="6" destOrd="0" parTransId="{B385D02F-9B44-4B61-A6DB-EC8706774DDC}" sibTransId="{D71E945D-6C2B-4B09-B1D0-B8B82BDCC716}"/>
    <dgm:cxn modelId="{29753384-15C4-420D-A725-33E91AE6CD7F}" srcId="{E70030A9-72A6-40C1-9291-518F9626B4B1}" destId="{9604DBB1-E99D-45A6-8A43-ABD7914FAD31}" srcOrd="0" destOrd="0" parTransId="{2E205FDE-0D9B-40A6-827C-0D7E2160B88B}" sibTransId="{8B25E917-6EC5-4C78-888D-68B6A2617A4A}"/>
    <dgm:cxn modelId="{26093A94-B61A-4710-8705-FBFA9DBFCCFB}" type="presParOf" srcId="{DCA05F5F-4F0A-41BC-B384-21D5D6B2A83F}" destId="{6B6F282D-D523-4544-BF18-57757DB11F66}" srcOrd="0" destOrd="0" presId="urn:microsoft.com/office/officeart/2005/8/layout/chart3"/>
    <dgm:cxn modelId="{ADEDE37A-A363-495A-8BA5-513813CF1212}" type="presParOf" srcId="{DCA05F5F-4F0A-41BC-B384-21D5D6B2A83F}" destId="{C0996CE5-7CBC-4645-8296-3ED107363FF4}" srcOrd="1" destOrd="0" presId="urn:microsoft.com/office/officeart/2005/8/layout/chart3"/>
    <dgm:cxn modelId="{7A3F1644-8B58-4179-8EF0-8FDCE4097C2D}" type="presParOf" srcId="{DCA05F5F-4F0A-41BC-B384-21D5D6B2A83F}" destId="{1495CD5E-C41D-49DB-ABFB-6DDBA599BF99}" srcOrd="2" destOrd="0" presId="urn:microsoft.com/office/officeart/2005/8/layout/chart3"/>
    <dgm:cxn modelId="{D38FC5BC-3DC7-4377-8362-29610EB2048B}" type="presParOf" srcId="{DCA05F5F-4F0A-41BC-B384-21D5D6B2A83F}" destId="{086F1363-D504-4C6B-9DF5-43823EA11EE5}" srcOrd="3" destOrd="0" presId="urn:microsoft.com/office/officeart/2005/8/layout/chart3"/>
    <dgm:cxn modelId="{8ECE3791-2F36-4393-8360-50749D6EC8E3}" type="presParOf" srcId="{DCA05F5F-4F0A-41BC-B384-21D5D6B2A83F}" destId="{D04A472C-8E8A-4758-999F-ADB5BAE8382A}" srcOrd="4" destOrd="0" presId="urn:microsoft.com/office/officeart/2005/8/layout/chart3"/>
    <dgm:cxn modelId="{83607DA4-A377-400C-A7F1-AE9A397B7F4B}" type="presParOf" srcId="{DCA05F5F-4F0A-41BC-B384-21D5D6B2A83F}" destId="{A9FAD58D-0A88-43B1-BEBA-FB799B2847CE}" srcOrd="5" destOrd="0" presId="urn:microsoft.com/office/officeart/2005/8/layout/chart3"/>
    <dgm:cxn modelId="{2361F372-F020-4B9E-9F2B-79F421B327FB}" type="presParOf" srcId="{DCA05F5F-4F0A-41BC-B384-21D5D6B2A83F}" destId="{AA6CD6DC-820E-45DD-ABB6-7D8762C0BD43}" srcOrd="6" destOrd="0" presId="urn:microsoft.com/office/officeart/2005/8/layout/chart3"/>
    <dgm:cxn modelId="{3A7A30F9-B84F-4DA2-B618-DDBFD7964602}" type="presParOf" srcId="{DCA05F5F-4F0A-41BC-B384-21D5D6B2A83F}" destId="{BFF64D69-3301-49F3-9E3E-C78A89C20AC1}" srcOrd="7" destOrd="0" presId="urn:microsoft.com/office/officeart/2005/8/layout/chart3"/>
    <dgm:cxn modelId="{4F5B4765-7136-4E89-8B53-149FDD2878B9}" type="presParOf" srcId="{DCA05F5F-4F0A-41BC-B384-21D5D6B2A83F}" destId="{F32C44BE-6300-42F9-B84E-4DF8A5289C90}" srcOrd="8" destOrd="0" presId="urn:microsoft.com/office/officeart/2005/8/layout/chart3"/>
    <dgm:cxn modelId="{C6AEDE6D-0D61-4201-8F7B-25273AB13994}" type="presParOf" srcId="{DCA05F5F-4F0A-41BC-B384-21D5D6B2A83F}" destId="{2E61B321-8445-43E7-8E5F-408E7F808858}" srcOrd="9" destOrd="0" presId="urn:microsoft.com/office/officeart/2005/8/layout/chart3"/>
    <dgm:cxn modelId="{524B64A2-ACBF-4F6F-BFC5-80090638E85F}" type="presParOf" srcId="{DCA05F5F-4F0A-41BC-B384-21D5D6B2A83F}" destId="{C4101451-1654-475E-94B9-2FD6C43BA7CE}" srcOrd="10" destOrd="0" presId="urn:microsoft.com/office/officeart/2005/8/layout/chart3"/>
    <dgm:cxn modelId="{89777A1B-6089-415F-9FC7-AF1436CECB32}" type="presParOf" srcId="{DCA05F5F-4F0A-41BC-B384-21D5D6B2A83F}" destId="{D34E71DE-AAC2-4AAF-9DD3-C8ADDAC37553}" srcOrd="11" destOrd="0" presId="urn:microsoft.com/office/officeart/2005/8/layout/chart3"/>
    <dgm:cxn modelId="{FA56FB59-FA0C-4223-B7F1-C3FFCEF334F5}" type="presParOf" srcId="{DCA05F5F-4F0A-41BC-B384-21D5D6B2A83F}" destId="{F33C3FF8-62AC-4B77-8BFC-8B315543BA46}" srcOrd="12" destOrd="0" presId="urn:microsoft.com/office/officeart/2005/8/layout/chart3"/>
    <dgm:cxn modelId="{C6002A79-00E6-4714-9DF9-655F9FD541EC}" type="presParOf" srcId="{DCA05F5F-4F0A-41BC-B384-21D5D6B2A83F}" destId="{AE4D753F-B69F-47E3-8D91-096E6E846830}"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0030A9-72A6-40C1-9291-518F9626B4B1}" type="doc">
      <dgm:prSet loTypeId="urn:microsoft.com/office/officeart/2005/8/layout/chart3" loCatId="cycle" qsTypeId="urn:microsoft.com/office/officeart/2005/8/quickstyle/simple1" qsCatId="simple" csTypeId="urn:microsoft.com/office/officeart/2005/8/colors/accent3_1" csCatId="accent3" phldr="1"/>
      <dgm:spPr/>
    </dgm:pt>
    <dgm:pt modelId="{9604DBB1-E99D-45A6-8A43-ABD7914FAD31}">
      <dgm:prSet phldrT="[Text]" custT="1"/>
      <dgm:spPr>
        <a:solidFill>
          <a:schemeClr val="bg1"/>
        </a:solidFill>
      </dgm:spPr>
      <dgm:t>
        <a:bodyPr/>
        <a:lstStyle/>
        <a:p>
          <a:endParaRPr lang="nl-BE" sz="3100" dirty="0"/>
        </a:p>
      </dgm:t>
    </dgm:pt>
    <dgm:pt modelId="{2E205FDE-0D9B-40A6-827C-0D7E2160B88B}" type="parTrans" cxnId="{29753384-15C4-420D-A725-33E91AE6CD7F}">
      <dgm:prSet/>
      <dgm:spPr/>
      <dgm:t>
        <a:bodyPr/>
        <a:lstStyle/>
        <a:p>
          <a:endParaRPr lang="nl-BE"/>
        </a:p>
      </dgm:t>
    </dgm:pt>
    <dgm:pt modelId="{8B25E917-6EC5-4C78-888D-68B6A2617A4A}" type="sibTrans" cxnId="{29753384-15C4-420D-A725-33E91AE6CD7F}">
      <dgm:prSet/>
      <dgm:spPr/>
      <dgm:t>
        <a:bodyPr/>
        <a:lstStyle/>
        <a:p>
          <a:endParaRPr lang="nl-BE"/>
        </a:p>
      </dgm:t>
    </dgm:pt>
    <dgm:pt modelId="{E9973BA2-83F9-4C0C-8B68-5FDEA03EDA2D}">
      <dgm:prSet phldrT="[Text]" custT="1"/>
      <dgm:spPr/>
      <dgm:t>
        <a:bodyPr/>
        <a:lstStyle/>
        <a:p>
          <a:endParaRPr lang="nl-BE" sz="3500" dirty="0"/>
        </a:p>
      </dgm:t>
    </dgm:pt>
    <dgm:pt modelId="{60A9E952-E1C2-4AD9-B38D-0F6B3B96FA68}" type="parTrans" cxnId="{F81AA53A-E2BF-4B60-A66B-D1AA30EAED16}">
      <dgm:prSet/>
      <dgm:spPr/>
      <dgm:t>
        <a:bodyPr/>
        <a:lstStyle/>
        <a:p>
          <a:endParaRPr lang="nl-BE"/>
        </a:p>
      </dgm:t>
    </dgm:pt>
    <dgm:pt modelId="{122728D0-70FB-4F18-BC54-06168029DBCF}" type="sibTrans" cxnId="{F81AA53A-E2BF-4B60-A66B-D1AA30EAED16}">
      <dgm:prSet/>
      <dgm:spPr/>
      <dgm:t>
        <a:bodyPr/>
        <a:lstStyle/>
        <a:p>
          <a:endParaRPr lang="nl-BE"/>
        </a:p>
      </dgm:t>
    </dgm:pt>
    <dgm:pt modelId="{5779A4F4-814D-4B52-86BA-7262BD81C086}">
      <dgm:prSet phldrT="[Text]" custT="1"/>
      <dgm:spPr/>
      <dgm:t>
        <a:bodyPr/>
        <a:lstStyle/>
        <a:p>
          <a:endParaRPr lang="nl-BE" sz="3600" dirty="0"/>
        </a:p>
      </dgm:t>
    </dgm:pt>
    <dgm:pt modelId="{ED319492-6FEB-493D-B3DC-001FBF466AFA}" type="parTrans" cxnId="{168A08C2-F956-4B92-8556-50D846026D2E}">
      <dgm:prSet/>
      <dgm:spPr/>
      <dgm:t>
        <a:bodyPr/>
        <a:lstStyle/>
        <a:p>
          <a:endParaRPr lang="nl-BE"/>
        </a:p>
      </dgm:t>
    </dgm:pt>
    <dgm:pt modelId="{9429FDF7-B2CD-492A-9690-3353C74240AB}" type="sibTrans" cxnId="{168A08C2-F956-4B92-8556-50D846026D2E}">
      <dgm:prSet/>
      <dgm:spPr/>
      <dgm:t>
        <a:bodyPr/>
        <a:lstStyle/>
        <a:p>
          <a:endParaRPr lang="nl-BE"/>
        </a:p>
      </dgm:t>
    </dgm:pt>
    <dgm:pt modelId="{64FAE093-D8E6-4309-A12C-6EE32B7BB29D}">
      <dgm:prSet phldrT="[Text]" custT="1"/>
      <dgm:spPr/>
      <dgm:t>
        <a:bodyPr/>
        <a:lstStyle/>
        <a:p>
          <a:endParaRPr lang="nl-BE" sz="2000" dirty="0"/>
        </a:p>
      </dgm:t>
    </dgm:pt>
    <dgm:pt modelId="{4BB5DE88-103F-4412-99B7-510DC36062FB}" type="parTrans" cxnId="{1D46CE6A-8506-4240-80C2-E64529F7369A}">
      <dgm:prSet/>
      <dgm:spPr/>
      <dgm:t>
        <a:bodyPr/>
        <a:lstStyle/>
        <a:p>
          <a:endParaRPr lang="nl-BE"/>
        </a:p>
      </dgm:t>
    </dgm:pt>
    <dgm:pt modelId="{8EF2A4FE-6965-43BC-97E8-FC4C54B73773}" type="sibTrans" cxnId="{1D46CE6A-8506-4240-80C2-E64529F7369A}">
      <dgm:prSet/>
      <dgm:spPr/>
      <dgm:t>
        <a:bodyPr/>
        <a:lstStyle/>
        <a:p>
          <a:endParaRPr lang="nl-BE"/>
        </a:p>
      </dgm:t>
    </dgm:pt>
    <dgm:pt modelId="{7F09FFA7-6CF3-4A6A-82B0-8609320A65D3}">
      <dgm:prSet phldrT="[Text]" custT="1"/>
      <dgm:spPr/>
      <dgm:t>
        <a:bodyPr/>
        <a:lstStyle/>
        <a:p>
          <a:endParaRPr lang="nl-BE" sz="3600" dirty="0"/>
        </a:p>
      </dgm:t>
    </dgm:pt>
    <dgm:pt modelId="{3DD88DF5-DBF4-4130-99FA-370EF03A581E}" type="parTrans" cxnId="{BEC1C0A5-E0A5-42CB-AC6B-962AA06063B4}">
      <dgm:prSet/>
      <dgm:spPr/>
      <dgm:t>
        <a:bodyPr/>
        <a:lstStyle/>
        <a:p>
          <a:endParaRPr lang="nl-BE"/>
        </a:p>
      </dgm:t>
    </dgm:pt>
    <dgm:pt modelId="{0EFA80FE-30F0-4975-84E6-49B57B1DA5C2}" type="sibTrans" cxnId="{BEC1C0A5-E0A5-42CB-AC6B-962AA06063B4}">
      <dgm:prSet/>
      <dgm:spPr/>
      <dgm:t>
        <a:bodyPr/>
        <a:lstStyle/>
        <a:p>
          <a:endParaRPr lang="nl-BE"/>
        </a:p>
      </dgm:t>
    </dgm:pt>
    <dgm:pt modelId="{CC0F32D5-EB6A-441C-8AA4-6DEBBB576BA0}">
      <dgm:prSet phldrT="[Text]" custT="1"/>
      <dgm:spPr/>
      <dgm:t>
        <a:bodyPr/>
        <a:lstStyle/>
        <a:p>
          <a:r>
            <a:rPr lang="nl-BE" sz="2000" dirty="0"/>
            <a:t>....</a:t>
          </a:r>
          <a:endParaRPr lang="nl-BE" sz="6400" dirty="0"/>
        </a:p>
      </dgm:t>
    </dgm:pt>
    <dgm:pt modelId="{F8CD4262-ABCC-4C21-9682-C3E43D463997}" type="parTrans" cxnId="{7D504E51-3526-44ED-9AF6-7DB0AFB580BC}">
      <dgm:prSet/>
      <dgm:spPr/>
      <dgm:t>
        <a:bodyPr/>
        <a:lstStyle/>
        <a:p>
          <a:endParaRPr lang="nl-BE"/>
        </a:p>
      </dgm:t>
    </dgm:pt>
    <dgm:pt modelId="{D3AE6078-2713-422F-8C41-7BF1F22F2216}" type="sibTrans" cxnId="{7D504E51-3526-44ED-9AF6-7DB0AFB580BC}">
      <dgm:prSet/>
      <dgm:spPr/>
      <dgm:t>
        <a:bodyPr/>
        <a:lstStyle/>
        <a:p>
          <a:endParaRPr lang="nl-BE"/>
        </a:p>
      </dgm:t>
    </dgm:pt>
    <dgm:pt modelId="{268F10DF-83D7-46B2-99D6-DB5E2E385B0D}">
      <dgm:prSet phldrT="[Text]" custT="1"/>
      <dgm:spPr/>
      <dgm:t>
        <a:bodyPr/>
        <a:lstStyle/>
        <a:p>
          <a:r>
            <a:rPr lang="nl-BE" sz="2000" dirty="0"/>
            <a:t>...</a:t>
          </a:r>
        </a:p>
      </dgm:t>
    </dgm:pt>
    <dgm:pt modelId="{B385D02F-9B44-4B61-A6DB-EC8706774DDC}" type="parTrans" cxnId="{49AFAEE6-8A6B-42B7-B0E0-958CDC227BB8}">
      <dgm:prSet/>
      <dgm:spPr/>
      <dgm:t>
        <a:bodyPr/>
        <a:lstStyle/>
        <a:p>
          <a:endParaRPr lang="nl-BE"/>
        </a:p>
      </dgm:t>
    </dgm:pt>
    <dgm:pt modelId="{D71E945D-6C2B-4B09-B1D0-B8B82BDCC716}" type="sibTrans" cxnId="{49AFAEE6-8A6B-42B7-B0E0-958CDC227BB8}">
      <dgm:prSet/>
      <dgm:spPr/>
      <dgm:t>
        <a:bodyPr/>
        <a:lstStyle/>
        <a:p>
          <a:endParaRPr lang="nl-BE"/>
        </a:p>
      </dgm:t>
    </dgm:pt>
    <dgm:pt modelId="{DCA05F5F-4F0A-41BC-B384-21D5D6B2A83F}" type="pres">
      <dgm:prSet presAssocID="{E70030A9-72A6-40C1-9291-518F9626B4B1}" presName="compositeShape" presStyleCnt="0">
        <dgm:presLayoutVars>
          <dgm:chMax val="7"/>
          <dgm:dir/>
          <dgm:resizeHandles val="exact"/>
        </dgm:presLayoutVars>
      </dgm:prSet>
      <dgm:spPr/>
    </dgm:pt>
    <dgm:pt modelId="{6B6F282D-D523-4544-BF18-57757DB11F66}" type="pres">
      <dgm:prSet presAssocID="{E70030A9-72A6-40C1-9291-518F9626B4B1}" presName="wedge1" presStyleLbl="node1" presStyleIdx="0" presStyleCnt="7" custScaleX="169133" custScaleY="155366" custLinFactNeighborX="-2631" custLinFactNeighborY="5222"/>
      <dgm:spPr/>
      <dgm:t>
        <a:bodyPr/>
        <a:lstStyle/>
        <a:p>
          <a:endParaRPr lang="nl-NL"/>
        </a:p>
      </dgm:t>
    </dgm:pt>
    <dgm:pt modelId="{C0996CE5-7CBC-4645-8296-3ED107363FF4}" type="pres">
      <dgm:prSet presAssocID="{E70030A9-72A6-40C1-9291-518F9626B4B1}" presName="wedge1Tx" presStyleLbl="node1" presStyleIdx="0" presStyleCnt="7">
        <dgm:presLayoutVars>
          <dgm:chMax val="0"/>
          <dgm:chPref val="0"/>
          <dgm:bulletEnabled val="1"/>
        </dgm:presLayoutVars>
      </dgm:prSet>
      <dgm:spPr/>
      <dgm:t>
        <a:bodyPr/>
        <a:lstStyle/>
        <a:p>
          <a:endParaRPr lang="nl-NL"/>
        </a:p>
      </dgm:t>
    </dgm:pt>
    <dgm:pt modelId="{1495CD5E-C41D-49DB-ABFB-6DDBA599BF99}" type="pres">
      <dgm:prSet presAssocID="{E70030A9-72A6-40C1-9291-518F9626B4B1}" presName="wedge2" presStyleLbl="node1" presStyleIdx="1" presStyleCnt="7" custScaleX="169133" custScaleY="155366"/>
      <dgm:spPr/>
      <dgm:t>
        <a:bodyPr/>
        <a:lstStyle/>
        <a:p>
          <a:endParaRPr lang="nl-NL"/>
        </a:p>
      </dgm:t>
    </dgm:pt>
    <dgm:pt modelId="{086F1363-D504-4C6B-9DF5-43823EA11EE5}" type="pres">
      <dgm:prSet presAssocID="{E70030A9-72A6-40C1-9291-518F9626B4B1}" presName="wedge2Tx" presStyleLbl="node1" presStyleIdx="1" presStyleCnt="7">
        <dgm:presLayoutVars>
          <dgm:chMax val="0"/>
          <dgm:chPref val="0"/>
          <dgm:bulletEnabled val="1"/>
        </dgm:presLayoutVars>
      </dgm:prSet>
      <dgm:spPr/>
      <dgm:t>
        <a:bodyPr/>
        <a:lstStyle/>
        <a:p>
          <a:endParaRPr lang="nl-NL"/>
        </a:p>
      </dgm:t>
    </dgm:pt>
    <dgm:pt modelId="{D04A472C-8E8A-4758-999F-ADB5BAE8382A}" type="pres">
      <dgm:prSet presAssocID="{E70030A9-72A6-40C1-9291-518F9626B4B1}" presName="wedge3" presStyleLbl="node1" presStyleIdx="2" presStyleCnt="7" custScaleX="169133" custScaleY="155366"/>
      <dgm:spPr/>
      <dgm:t>
        <a:bodyPr/>
        <a:lstStyle/>
        <a:p>
          <a:endParaRPr lang="nl-NL"/>
        </a:p>
      </dgm:t>
    </dgm:pt>
    <dgm:pt modelId="{A9FAD58D-0A88-43B1-BEBA-FB799B2847CE}" type="pres">
      <dgm:prSet presAssocID="{E70030A9-72A6-40C1-9291-518F9626B4B1}" presName="wedge3Tx" presStyleLbl="node1" presStyleIdx="2" presStyleCnt="7">
        <dgm:presLayoutVars>
          <dgm:chMax val="0"/>
          <dgm:chPref val="0"/>
          <dgm:bulletEnabled val="1"/>
        </dgm:presLayoutVars>
      </dgm:prSet>
      <dgm:spPr/>
      <dgm:t>
        <a:bodyPr/>
        <a:lstStyle/>
        <a:p>
          <a:endParaRPr lang="nl-NL"/>
        </a:p>
      </dgm:t>
    </dgm:pt>
    <dgm:pt modelId="{AA6CD6DC-820E-45DD-ABB6-7D8762C0BD43}" type="pres">
      <dgm:prSet presAssocID="{E70030A9-72A6-40C1-9291-518F9626B4B1}" presName="wedge4" presStyleLbl="node1" presStyleIdx="3" presStyleCnt="7" custScaleX="169133" custScaleY="155366"/>
      <dgm:spPr/>
      <dgm:t>
        <a:bodyPr/>
        <a:lstStyle/>
        <a:p>
          <a:endParaRPr lang="nl-NL"/>
        </a:p>
      </dgm:t>
    </dgm:pt>
    <dgm:pt modelId="{BFF64D69-3301-49F3-9E3E-C78A89C20AC1}" type="pres">
      <dgm:prSet presAssocID="{E70030A9-72A6-40C1-9291-518F9626B4B1}" presName="wedge4Tx" presStyleLbl="node1" presStyleIdx="3" presStyleCnt="7">
        <dgm:presLayoutVars>
          <dgm:chMax val="0"/>
          <dgm:chPref val="0"/>
          <dgm:bulletEnabled val="1"/>
        </dgm:presLayoutVars>
      </dgm:prSet>
      <dgm:spPr/>
      <dgm:t>
        <a:bodyPr/>
        <a:lstStyle/>
        <a:p>
          <a:endParaRPr lang="nl-NL"/>
        </a:p>
      </dgm:t>
    </dgm:pt>
    <dgm:pt modelId="{F32C44BE-6300-42F9-B84E-4DF8A5289C90}" type="pres">
      <dgm:prSet presAssocID="{E70030A9-72A6-40C1-9291-518F9626B4B1}" presName="wedge5" presStyleLbl="node1" presStyleIdx="4" presStyleCnt="7" custScaleX="169133" custScaleY="155366"/>
      <dgm:spPr/>
      <dgm:t>
        <a:bodyPr/>
        <a:lstStyle/>
        <a:p>
          <a:endParaRPr lang="nl-NL"/>
        </a:p>
      </dgm:t>
    </dgm:pt>
    <dgm:pt modelId="{2E61B321-8445-43E7-8E5F-408E7F808858}" type="pres">
      <dgm:prSet presAssocID="{E70030A9-72A6-40C1-9291-518F9626B4B1}" presName="wedge5Tx" presStyleLbl="node1" presStyleIdx="4" presStyleCnt="7">
        <dgm:presLayoutVars>
          <dgm:chMax val="0"/>
          <dgm:chPref val="0"/>
          <dgm:bulletEnabled val="1"/>
        </dgm:presLayoutVars>
      </dgm:prSet>
      <dgm:spPr/>
      <dgm:t>
        <a:bodyPr/>
        <a:lstStyle/>
        <a:p>
          <a:endParaRPr lang="nl-NL"/>
        </a:p>
      </dgm:t>
    </dgm:pt>
    <dgm:pt modelId="{C4101451-1654-475E-94B9-2FD6C43BA7CE}" type="pres">
      <dgm:prSet presAssocID="{E70030A9-72A6-40C1-9291-518F9626B4B1}" presName="wedge6" presStyleLbl="node1" presStyleIdx="5" presStyleCnt="7" custScaleX="169133" custScaleY="155366"/>
      <dgm:spPr/>
      <dgm:t>
        <a:bodyPr/>
        <a:lstStyle/>
        <a:p>
          <a:endParaRPr lang="nl-NL"/>
        </a:p>
      </dgm:t>
    </dgm:pt>
    <dgm:pt modelId="{D34E71DE-AAC2-4AAF-9DD3-C8ADDAC37553}" type="pres">
      <dgm:prSet presAssocID="{E70030A9-72A6-40C1-9291-518F9626B4B1}" presName="wedge6Tx" presStyleLbl="node1" presStyleIdx="5" presStyleCnt="7">
        <dgm:presLayoutVars>
          <dgm:chMax val="0"/>
          <dgm:chPref val="0"/>
          <dgm:bulletEnabled val="1"/>
        </dgm:presLayoutVars>
      </dgm:prSet>
      <dgm:spPr/>
      <dgm:t>
        <a:bodyPr/>
        <a:lstStyle/>
        <a:p>
          <a:endParaRPr lang="nl-NL"/>
        </a:p>
      </dgm:t>
    </dgm:pt>
    <dgm:pt modelId="{F33C3FF8-62AC-4B77-8BFC-8B315543BA46}" type="pres">
      <dgm:prSet presAssocID="{E70030A9-72A6-40C1-9291-518F9626B4B1}" presName="wedge7" presStyleLbl="node1" presStyleIdx="6" presStyleCnt="7" custScaleX="169133" custScaleY="155366"/>
      <dgm:spPr/>
      <dgm:t>
        <a:bodyPr/>
        <a:lstStyle/>
        <a:p>
          <a:endParaRPr lang="nl-NL"/>
        </a:p>
      </dgm:t>
    </dgm:pt>
    <dgm:pt modelId="{AE4D753F-B69F-47E3-8D91-096E6E846830}" type="pres">
      <dgm:prSet presAssocID="{E70030A9-72A6-40C1-9291-518F9626B4B1}" presName="wedge7Tx" presStyleLbl="node1" presStyleIdx="6" presStyleCnt="7">
        <dgm:presLayoutVars>
          <dgm:chMax val="0"/>
          <dgm:chPref val="0"/>
          <dgm:bulletEnabled val="1"/>
        </dgm:presLayoutVars>
      </dgm:prSet>
      <dgm:spPr/>
      <dgm:t>
        <a:bodyPr/>
        <a:lstStyle/>
        <a:p>
          <a:endParaRPr lang="nl-NL"/>
        </a:p>
      </dgm:t>
    </dgm:pt>
  </dgm:ptLst>
  <dgm:cxnLst>
    <dgm:cxn modelId="{1D46CE6A-8506-4240-80C2-E64529F7369A}" srcId="{E70030A9-72A6-40C1-9291-518F9626B4B1}" destId="{64FAE093-D8E6-4309-A12C-6EE32B7BB29D}" srcOrd="3" destOrd="0" parTransId="{4BB5DE88-103F-4412-99B7-510DC36062FB}" sibTransId="{8EF2A4FE-6965-43BC-97E8-FC4C54B73773}"/>
    <dgm:cxn modelId="{81A0BFAC-ED0F-47D1-B107-AF2958F17440}" type="presOf" srcId="{E9973BA2-83F9-4C0C-8B68-5FDEA03EDA2D}" destId="{086F1363-D504-4C6B-9DF5-43823EA11EE5}" srcOrd="1" destOrd="0" presId="urn:microsoft.com/office/officeart/2005/8/layout/chart3"/>
    <dgm:cxn modelId="{81E96055-2390-49E3-AC26-0C08453D5540}" type="presOf" srcId="{7F09FFA7-6CF3-4A6A-82B0-8609320A65D3}" destId="{2E61B321-8445-43E7-8E5F-408E7F808858}" srcOrd="1" destOrd="0" presId="urn:microsoft.com/office/officeart/2005/8/layout/chart3"/>
    <dgm:cxn modelId="{BAF3E47A-5A1B-4689-8F30-A2704A47932E}" type="presOf" srcId="{64FAE093-D8E6-4309-A12C-6EE32B7BB29D}" destId="{AA6CD6DC-820E-45DD-ABB6-7D8762C0BD43}" srcOrd="0" destOrd="0" presId="urn:microsoft.com/office/officeart/2005/8/layout/chart3"/>
    <dgm:cxn modelId="{72684835-7416-419A-AF79-58D19523762E}" type="presOf" srcId="{64FAE093-D8E6-4309-A12C-6EE32B7BB29D}" destId="{BFF64D69-3301-49F3-9E3E-C78A89C20AC1}" srcOrd="1" destOrd="0" presId="urn:microsoft.com/office/officeart/2005/8/layout/chart3"/>
    <dgm:cxn modelId="{CF439B26-C4B5-4BBF-9F64-71609CECEED5}" type="presOf" srcId="{CC0F32D5-EB6A-441C-8AA4-6DEBBB576BA0}" destId="{D34E71DE-AAC2-4AAF-9DD3-C8ADDAC37553}" srcOrd="1" destOrd="0" presId="urn:microsoft.com/office/officeart/2005/8/layout/chart3"/>
    <dgm:cxn modelId="{A024C72E-C9E6-43E2-838F-5A75CB9BB9E1}" type="presOf" srcId="{CC0F32D5-EB6A-441C-8AA4-6DEBBB576BA0}" destId="{C4101451-1654-475E-94B9-2FD6C43BA7CE}" srcOrd="0" destOrd="0" presId="urn:microsoft.com/office/officeart/2005/8/layout/chart3"/>
    <dgm:cxn modelId="{DFDF2984-80F7-4A1B-80A3-FF6830E7EC17}" type="presOf" srcId="{7F09FFA7-6CF3-4A6A-82B0-8609320A65D3}" destId="{F32C44BE-6300-42F9-B84E-4DF8A5289C90}" srcOrd="0" destOrd="0" presId="urn:microsoft.com/office/officeart/2005/8/layout/chart3"/>
    <dgm:cxn modelId="{7D504E51-3526-44ED-9AF6-7DB0AFB580BC}" srcId="{E70030A9-72A6-40C1-9291-518F9626B4B1}" destId="{CC0F32D5-EB6A-441C-8AA4-6DEBBB576BA0}" srcOrd="5" destOrd="0" parTransId="{F8CD4262-ABCC-4C21-9682-C3E43D463997}" sibTransId="{D3AE6078-2713-422F-8C41-7BF1F22F2216}"/>
    <dgm:cxn modelId="{F758C76C-4682-4A5F-9355-BD1FCFA6E897}" type="presOf" srcId="{E70030A9-72A6-40C1-9291-518F9626B4B1}" destId="{DCA05F5F-4F0A-41BC-B384-21D5D6B2A83F}" srcOrd="0" destOrd="0" presId="urn:microsoft.com/office/officeart/2005/8/layout/chart3"/>
    <dgm:cxn modelId="{5F5ABDF0-262B-469A-845F-5447596C2039}" type="presOf" srcId="{9604DBB1-E99D-45A6-8A43-ABD7914FAD31}" destId="{6B6F282D-D523-4544-BF18-57757DB11F66}" srcOrd="0" destOrd="0" presId="urn:microsoft.com/office/officeart/2005/8/layout/chart3"/>
    <dgm:cxn modelId="{BEC1C0A5-E0A5-42CB-AC6B-962AA06063B4}" srcId="{E70030A9-72A6-40C1-9291-518F9626B4B1}" destId="{7F09FFA7-6CF3-4A6A-82B0-8609320A65D3}" srcOrd="4" destOrd="0" parTransId="{3DD88DF5-DBF4-4130-99FA-370EF03A581E}" sibTransId="{0EFA80FE-30F0-4975-84E6-49B57B1DA5C2}"/>
    <dgm:cxn modelId="{8A23C863-F800-4954-B410-F0E3A172F087}" type="presOf" srcId="{9604DBB1-E99D-45A6-8A43-ABD7914FAD31}" destId="{C0996CE5-7CBC-4645-8296-3ED107363FF4}" srcOrd="1" destOrd="0" presId="urn:microsoft.com/office/officeart/2005/8/layout/chart3"/>
    <dgm:cxn modelId="{F2F4914F-7141-4249-A5D4-334869AE5550}" type="presOf" srcId="{5779A4F4-814D-4B52-86BA-7262BD81C086}" destId="{A9FAD58D-0A88-43B1-BEBA-FB799B2847CE}" srcOrd="1" destOrd="0" presId="urn:microsoft.com/office/officeart/2005/8/layout/chart3"/>
    <dgm:cxn modelId="{98F01272-7798-4457-9A02-C990BB4C4EAA}" type="presOf" srcId="{268F10DF-83D7-46B2-99D6-DB5E2E385B0D}" destId="{F33C3FF8-62AC-4B77-8BFC-8B315543BA46}" srcOrd="0" destOrd="0" presId="urn:microsoft.com/office/officeart/2005/8/layout/chart3"/>
    <dgm:cxn modelId="{168A08C2-F956-4B92-8556-50D846026D2E}" srcId="{E70030A9-72A6-40C1-9291-518F9626B4B1}" destId="{5779A4F4-814D-4B52-86BA-7262BD81C086}" srcOrd="2" destOrd="0" parTransId="{ED319492-6FEB-493D-B3DC-001FBF466AFA}" sibTransId="{9429FDF7-B2CD-492A-9690-3353C74240AB}"/>
    <dgm:cxn modelId="{6789950B-C15E-4FA6-A968-AF0A5950AA84}" type="presOf" srcId="{E9973BA2-83F9-4C0C-8B68-5FDEA03EDA2D}" destId="{1495CD5E-C41D-49DB-ABFB-6DDBA599BF99}" srcOrd="0" destOrd="0" presId="urn:microsoft.com/office/officeart/2005/8/layout/chart3"/>
    <dgm:cxn modelId="{088F3EAC-44D3-4FCA-84D5-892F3581AB35}" type="presOf" srcId="{5779A4F4-814D-4B52-86BA-7262BD81C086}" destId="{D04A472C-8E8A-4758-999F-ADB5BAE8382A}" srcOrd="0" destOrd="0" presId="urn:microsoft.com/office/officeart/2005/8/layout/chart3"/>
    <dgm:cxn modelId="{C5110DC6-F12B-437E-9E4F-EB09C1E387AE}" type="presOf" srcId="{268F10DF-83D7-46B2-99D6-DB5E2E385B0D}" destId="{AE4D753F-B69F-47E3-8D91-096E6E846830}" srcOrd="1" destOrd="0" presId="urn:microsoft.com/office/officeart/2005/8/layout/chart3"/>
    <dgm:cxn modelId="{F81AA53A-E2BF-4B60-A66B-D1AA30EAED16}" srcId="{E70030A9-72A6-40C1-9291-518F9626B4B1}" destId="{E9973BA2-83F9-4C0C-8B68-5FDEA03EDA2D}" srcOrd="1" destOrd="0" parTransId="{60A9E952-E1C2-4AD9-B38D-0F6B3B96FA68}" sibTransId="{122728D0-70FB-4F18-BC54-06168029DBCF}"/>
    <dgm:cxn modelId="{49AFAEE6-8A6B-42B7-B0E0-958CDC227BB8}" srcId="{E70030A9-72A6-40C1-9291-518F9626B4B1}" destId="{268F10DF-83D7-46B2-99D6-DB5E2E385B0D}" srcOrd="6" destOrd="0" parTransId="{B385D02F-9B44-4B61-A6DB-EC8706774DDC}" sibTransId="{D71E945D-6C2B-4B09-B1D0-B8B82BDCC716}"/>
    <dgm:cxn modelId="{29753384-15C4-420D-A725-33E91AE6CD7F}" srcId="{E70030A9-72A6-40C1-9291-518F9626B4B1}" destId="{9604DBB1-E99D-45A6-8A43-ABD7914FAD31}" srcOrd="0" destOrd="0" parTransId="{2E205FDE-0D9B-40A6-827C-0D7E2160B88B}" sibTransId="{8B25E917-6EC5-4C78-888D-68B6A2617A4A}"/>
    <dgm:cxn modelId="{26093A94-B61A-4710-8705-FBFA9DBFCCFB}" type="presParOf" srcId="{DCA05F5F-4F0A-41BC-B384-21D5D6B2A83F}" destId="{6B6F282D-D523-4544-BF18-57757DB11F66}" srcOrd="0" destOrd="0" presId="urn:microsoft.com/office/officeart/2005/8/layout/chart3"/>
    <dgm:cxn modelId="{ADEDE37A-A363-495A-8BA5-513813CF1212}" type="presParOf" srcId="{DCA05F5F-4F0A-41BC-B384-21D5D6B2A83F}" destId="{C0996CE5-7CBC-4645-8296-3ED107363FF4}" srcOrd="1" destOrd="0" presId="urn:microsoft.com/office/officeart/2005/8/layout/chart3"/>
    <dgm:cxn modelId="{7A3F1644-8B58-4179-8EF0-8FDCE4097C2D}" type="presParOf" srcId="{DCA05F5F-4F0A-41BC-B384-21D5D6B2A83F}" destId="{1495CD5E-C41D-49DB-ABFB-6DDBA599BF99}" srcOrd="2" destOrd="0" presId="urn:microsoft.com/office/officeart/2005/8/layout/chart3"/>
    <dgm:cxn modelId="{D38FC5BC-3DC7-4377-8362-29610EB2048B}" type="presParOf" srcId="{DCA05F5F-4F0A-41BC-B384-21D5D6B2A83F}" destId="{086F1363-D504-4C6B-9DF5-43823EA11EE5}" srcOrd="3" destOrd="0" presId="urn:microsoft.com/office/officeart/2005/8/layout/chart3"/>
    <dgm:cxn modelId="{8ECE3791-2F36-4393-8360-50749D6EC8E3}" type="presParOf" srcId="{DCA05F5F-4F0A-41BC-B384-21D5D6B2A83F}" destId="{D04A472C-8E8A-4758-999F-ADB5BAE8382A}" srcOrd="4" destOrd="0" presId="urn:microsoft.com/office/officeart/2005/8/layout/chart3"/>
    <dgm:cxn modelId="{83607DA4-A377-400C-A7F1-AE9A397B7F4B}" type="presParOf" srcId="{DCA05F5F-4F0A-41BC-B384-21D5D6B2A83F}" destId="{A9FAD58D-0A88-43B1-BEBA-FB799B2847CE}" srcOrd="5" destOrd="0" presId="urn:microsoft.com/office/officeart/2005/8/layout/chart3"/>
    <dgm:cxn modelId="{2361F372-F020-4B9E-9F2B-79F421B327FB}" type="presParOf" srcId="{DCA05F5F-4F0A-41BC-B384-21D5D6B2A83F}" destId="{AA6CD6DC-820E-45DD-ABB6-7D8762C0BD43}" srcOrd="6" destOrd="0" presId="urn:microsoft.com/office/officeart/2005/8/layout/chart3"/>
    <dgm:cxn modelId="{3A7A30F9-B84F-4DA2-B618-DDBFD7964602}" type="presParOf" srcId="{DCA05F5F-4F0A-41BC-B384-21D5D6B2A83F}" destId="{BFF64D69-3301-49F3-9E3E-C78A89C20AC1}" srcOrd="7" destOrd="0" presId="urn:microsoft.com/office/officeart/2005/8/layout/chart3"/>
    <dgm:cxn modelId="{4F5B4765-7136-4E89-8B53-149FDD2878B9}" type="presParOf" srcId="{DCA05F5F-4F0A-41BC-B384-21D5D6B2A83F}" destId="{F32C44BE-6300-42F9-B84E-4DF8A5289C90}" srcOrd="8" destOrd="0" presId="urn:microsoft.com/office/officeart/2005/8/layout/chart3"/>
    <dgm:cxn modelId="{C6AEDE6D-0D61-4201-8F7B-25273AB13994}" type="presParOf" srcId="{DCA05F5F-4F0A-41BC-B384-21D5D6B2A83F}" destId="{2E61B321-8445-43E7-8E5F-408E7F808858}" srcOrd="9" destOrd="0" presId="urn:microsoft.com/office/officeart/2005/8/layout/chart3"/>
    <dgm:cxn modelId="{524B64A2-ACBF-4F6F-BFC5-80090638E85F}" type="presParOf" srcId="{DCA05F5F-4F0A-41BC-B384-21D5D6B2A83F}" destId="{C4101451-1654-475E-94B9-2FD6C43BA7CE}" srcOrd="10" destOrd="0" presId="urn:microsoft.com/office/officeart/2005/8/layout/chart3"/>
    <dgm:cxn modelId="{89777A1B-6089-415F-9FC7-AF1436CECB32}" type="presParOf" srcId="{DCA05F5F-4F0A-41BC-B384-21D5D6B2A83F}" destId="{D34E71DE-AAC2-4AAF-9DD3-C8ADDAC37553}" srcOrd="11" destOrd="0" presId="urn:microsoft.com/office/officeart/2005/8/layout/chart3"/>
    <dgm:cxn modelId="{FA56FB59-FA0C-4223-B7F1-C3FFCEF334F5}" type="presParOf" srcId="{DCA05F5F-4F0A-41BC-B384-21D5D6B2A83F}" destId="{F33C3FF8-62AC-4B77-8BFC-8B315543BA46}" srcOrd="12" destOrd="0" presId="urn:microsoft.com/office/officeart/2005/8/layout/chart3"/>
    <dgm:cxn modelId="{C6002A79-00E6-4714-9DF9-655F9FD541EC}" type="presParOf" srcId="{DCA05F5F-4F0A-41BC-B384-21D5D6B2A83F}" destId="{AE4D753F-B69F-47E3-8D91-096E6E846830}"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0030A9-72A6-40C1-9291-518F9626B4B1}" type="doc">
      <dgm:prSet loTypeId="urn:microsoft.com/office/officeart/2005/8/layout/chart3" loCatId="cycle" qsTypeId="urn:microsoft.com/office/officeart/2005/8/quickstyle/simple1" qsCatId="simple" csTypeId="urn:microsoft.com/office/officeart/2005/8/colors/accent3_1" csCatId="accent3" phldr="1"/>
      <dgm:spPr/>
    </dgm:pt>
    <dgm:pt modelId="{9604DBB1-E99D-45A6-8A43-ABD7914FAD31}">
      <dgm:prSet phldrT="[Text]" custT="1"/>
      <dgm:spPr>
        <a:solidFill>
          <a:schemeClr val="bg1"/>
        </a:solidFill>
      </dgm:spPr>
      <dgm:t>
        <a:bodyPr/>
        <a:lstStyle/>
        <a:p>
          <a:endParaRPr lang="nl-BE" sz="3100" dirty="0"/>
        </a:p>
      </dgm:t>
    </dgm:pt>
    <dgm:pt modelId="{2E205FDE-0D9B-40A6-827C-0D7E2160B88B}" type="parTrans" cxnId="{29753384-15C4-420D-A725-33E91AE6CD7F}">
      <dgm:prSet/>
      <dgm:spPr/>
      <dgm:t>
        <a:bodyPr/>
        <a:lstStyle/>
        <a:p>
          <a:endParaRPr lang="nl-BE"/>
        </a:p>
      </dgm:t>
    </dgm:pt>
    <dgm:pt modelId="{8B25E917-6EC5-4C78-888D-68B6A2617A4A}" type="sibTrans" cxnId="{29753384-15C4-420D-A725-33E91AE6CD7F}">
      <dgm:prSet/>
      <dgm:spPr/>
      <dgm:t>
        <a:bodyPr/>
        <a:lstStyle/>
        <a:p>
          <a:endParaRPr lang="nl-BE"/>
        </a:p>
      </dgm:t>
    </dgm:pt>
    <dgm:pt modelId="{E9973BA2-83F9-4C0C-8B68-5FDEA03EDA2D}">
      <dgm:prSet phldrT="[Text]" custT="1"/>
      <dgm:spPr/>
      <dgm:t>
        <a:bodyPr/>
        <a:lstStyle/>
        <a:p>
          <a:endParaRPr lang="nl-BE" sz="3500" dirty="0"/>
        </a:p>
      </dgm:t>
    </dgm:pt>
    <dgm:pt modelId="{60A9E952-E1C2-4AD9-B38D-0F6B3B96FA68}" type="parTrans" cxnId="{F81AA53A-E2BF-4B60-A66B-D1AA30EAED16}">
      <dgm:prSet/>
      <dgm:spPr/>
      <dgm:t>
        <a:bodyPr/>
        <a:lstStyle/>
        <a:p>
          <a:endParaRPr lang="nl-BE"/>
        </a:p>
      </dgm:t>
    </dgm:pt>
    <dgm:pt modelId="{122728D0-70FB-4F18-BC54-06168029DBCF}" type="sibTrans" cxnId="{F81AA53A-E2BF-4B60-A66B-D1AA30EAED16}">
      <dgm:prSet/>
      <dgm:spPr/>
      <dgm:t>
        <a:bodyPr/>
        <a:lstStyle/>
        <a:p>
          <a:endParaRPr lang="nl-BE"/>
        </a:p>
      </dgm:t>
    </dgm:pt>
    <dgm:pt modelId="{5779A4F4-814D-4B52-86BA-7262BD81C086}">
      <dgm:prSet phldrT="[Text]" custT="1"/>
      <dgm:spPr/>
      <dgm:t>
        <a:bodyPr/>
        <a:lstStyle/>
        <a:p>
          <a:endParaRPr lang="nl-BE" sz="3600" dirty="0"/>
        </a:p>
      </dgm:t>
    </dgm:pt>
    <dgm:pt modelId="{ED319492-6FEB-493D-B3DC-001FBF466AFA}" type="parTrans" cxnId="{168A08C2-F956-4B92-8556-50D846026D2E}">
      <dgm:prSet/>
      <dgm:spPr/>
      <dgm:t>
        <a:bodyPr/>
        <a:lstStyle/>
        <a:p>
          <a:endParaRPr lang="nl-BE"/>
        </a:p>
      </dgm:t>
    </dgm:pt>
    <dgm:pt modelId="{9429FDF7-B2CD-492A-9690-3353C74240AB}" type="sibTrans" cxnId="{168A08C2-F956-4B92-8556-50D846026D2E}">
      <dgm:prSet/>
      <dgm:spPr/>
      <dgm:t>
        <a:bodyPr/>
        <a:lstStyle/>
        <a:p>
          <a:endParaRPr lang="nl-BE"/>
        </a:p>
      </dgm:t>
    </dgm:pt>
    <dgm:pt modelId="{64FAE093-D8E6-4309-A12C-6EE32B7BB29D}">
      <dgm:prSet phldrT="[Text]" custT="1"/>
      <dgm:spPr/>
      <dgm:t>
        <a:bodyPr/>
        <a:lstStyle/>
        <a:p>
          <a:endParaRPr lang="nl-BE" sz="2000" dirty="0"/>
        </a:p>
      </dgm:t>
    </dgm:pt>
    <dgm:pt modelId="{4BB5DE88-103F-4412-99B7-510DC36062FB}" type="parTrans" cxnId="{1D46CE6A-8506-4240-80C2-E64529F7369A}">
      <dgm:prSet/>
      <dgm:spPr/>
      <dgm:t>
        <a:bodyPr/>
        <a:lstStyle/>
        <a:p>
          <a:endParaRPr lang="nl-BE"/>
        </a:p>
      </dgm:t>
    </dgm:pt>
    <dgm:pt modelId="{8EF2A4FE-6965-43BC-97E8-FC4C54B73773}" type="sibTrans" cxnId="{1D46CE6A-8506-4240-80C2-E64529F7369A}">
      <dgm:prSet/>
      <dgm:spPr/>
      <dgm:t>
        <a:bodyPr/>
        <a:lstStyle/>
        <a:p>
          <a:endParaRPr lang="nl-BE"/>
        </a:p>
      </dgm:t>
    </dgm:pt>
    <dgm:pt modelId="{7F09FFA7-6CF3-4A6A-82B0-8609320A65D3}">
      <dgm:prSet phldrT="[Text]" custT="1"/>
      <dgm:spPr/>
      <dgm:t>
        <a:bodyPr/>
        <a:lstStyle/>
        <a:p>
          <a:endParaRPr lang="nl-BE" sz="3600" dirty="0"/>
        </a:p>
      </dgm:t>
    </dgm:pt>
    <dgm:pt modelId="{3DD88DF5-DBF4-4130-99FA-370EF03A581E}" type="parTrans" cxnId="{BEC1C0A5-E0A5-42CB-AC6B-962AA06063B4}">
      <dgm:prSet/>
      <dgm:spPr/>
      <dgm:t>
        <a:bodyPr/>
        <a:lstStyle/>
        <a:p>
          <a:endParaRPr lang="nl-BE"/>
        </a:p>
      </dgm:t>
    </dgm:pt>
    <dgm:pt modelId="{0EFA80FE-30F0-4975-84E6-49B57B1DA5C2}" type="sibTrans" cxnId="{BEC1C0A5-E0A5-42CB-AC6B-962AA06063B4}">
      <dgm:prSet/>
      <dgm:spPr/>
      <dgm:t>
        <a:bodyPr/>
        <a:lstStyle/>
        <a:p>
          <a:endParaRPr lang="nl-BE"/>
        </a:p>
      </dgm:t>
    </dgm:pt>
    <dgm:pt modelId="{CC0F32D5-EB6A-441C-8AA4-6DEBBB576BA0}">
      <dgm:prSet phldrT="[Text]" custT="1"/>
      <dgm:spPr/>
      <dgm:t>
        <a:bodyPr/>
        <a:lstStyle/>
        <a:p>
          <a:r>
            <a:rPr lang="nl-BE" sz="2000" dirty="0"/>
            <a:t>....</a:t>
          </a:r>
          <a:endParaRPr lang="nl-BE" sz="6400" dirty="0"/>
        </a:p>
      </dgm:t>
    </dgm:pt>
    <dgm:pt modelId="{F8CD4262-ABCC-4C21-9682-C3E43D463997}" type="parTrans" cxnId="{7D504E51-3526-44ED-9AF6-7DB0AFB580BC}">
      <dgm:prSet/>
      <dgm:spPr/>
      <dgm:t>
        <a:bodyPr/>
        <a:lstStyle/>
        <a:p>
          <a:endParaRPr lang="nl-BE"/>
        </a:p>
      </dgm:t>
    </dgm:pt>
    <dgm:pt modelId="{D3AE6078-2713-422F-8C41-7BF1F22F2216}" type="sibTrans" cxnId="{7D504E51-3526-44ED-9AF6-7DB0AFB580BC}">
      <dgm:prSet/>
      <dgm:spPr/>
      <dgm:t>
        <a:bodyPr/>
        <a:lstStyle/>
        <a:p>
          <a:endParaRPr lang="nl-BE"/>
        </a:p>
      </dgm:t>
    </dgm:pt>
    <dgm:pt modelId="{268F10DF-83D7-46B2-99D6-DB5E2E385B0D}">
      <dgm:prSet phldrT="[Text]" custT="1"/>
      <dgm:spPr/>
      <dgm:t>
        <a:bodyPr/>
        <a:lstStyle/>
        <a:p>
          <a:r>
            <a:rPr lang="nl-BE" sz="2000" dirty="0"/>
            <a:t>...</a:t>
          </a:r>
        </a:p>
      </dgm:t>
    </dgm:pt>
    <dgm:pt modelId="{B385D02F-9B44-4B61-A6DB-EC8706774DDC}" type="parTrans" cxnId="{49AFAEE6-8A6B-42B7-B0E0-958CDC227BB8}">
      <dgm:prSet/>
      <dgm:spPr/>
      <dgm:t>
        <a:bodyPr/>
        <a:lstStyle/>
        <a:p>
          <a:endParaRPr lang="nl-BE"/>
        </a:p>
      </dgm:t>
    </dgm:pt>
    <dgm:pt modelId="{D71E945D-6C2B-4B09-B1D0-B8B82BDCC716}" type="sibTrans" cxnId="{49AFAEE6-8A6B-42B7-B0E0-958CDC227BB8}">
      <dgm:prSet/>
      <dgm:spPr/>
      <dgm:t>
        <a:bodyPr/>
        <a:lstStyle/>
        <a:p>
          <a:endParaRPr lang="nl-BE"/>
        </a:p>
      </dgm:t>
    </dgm:pt>
    <dgm:pt modelId="{DCA05F5F-4F0A-41BC-B384-21D5D6B2A83F}" type="pres">
      <dgm:prSet presAssocID="{E70030A9-72A6-40C1-9291-518F9626B4B1}" presName="compositeShape" presStyleCnt="0">
        <dgm:presLayoutVars>
          <dgm:chMax val="7"/>
          <dgm:dir/>
          <dgm:resizeHandles val="exact"/>
        </dgm:presLayoutVars>
      </dgm:prSet>
      <dgm:spPr/>
    </dgm:pt>
    <dgm:pt modelId="{6B6F282D-D523-4544-BF18-57757DB11F66}" type="pres">
      <dgm:prSet presAssocID="{E70030A9-72A6-40C1-9291-518F9626B4B1}" presName="wedge1" presStyleLbl="node1" presStyleIdx="0" presStyleCnt="7" custScaleX="169133" custScaleY="155366" custLinFactNeighborX="-2631" custLinFactNeighborY="5222"/>
      <dgm:spPr/>
      <dgm:t>
        <a:bodyPr/>
        <a:lstStyle/>
        <a:p>
          <a:endParaRPr lang="nl-NL"/>
        </a:p>
      </dgm:t>
    </dgm:pt>
    <dgm:pt modelId="{C0996CE5-7CBC-4645-8296-3ED107363FF4}" type="pres">
      <dgm:prSet presAssocID="{E70030A9-72A6-40C1-9291-518F9626B4B1}" presName="wedge1Tx" presStyleLbl="node1" presStyleIdx="0" presStyleCnt="7">
        <dgm:presLayoutVars>
          <dgm:chMax val="0"/>
          <dgm:chPref val="0"/>
          <dgm:bulletEnabled val="1"/>
        </dgm:presLayoutVars>
      </dgm:prSet>
      <dgm:spPr/>
      <dgm:t>
        <a:bodyPr/>
        <a:lstStyle/>
        <a:p>
          <a:endParaRPr lang="nl-NL"/>
        </a:p>
      </dgm:t>
    </dgm:pt>
    <dgm:pt modelId="{1495CD5E-C41D-49DB-ABFB-6DDBA599BF99}" type="pres">
      <dgm:prSet presAssocID="{E70030A9-72A6-40C1-9291-518F9626B4B1}" presName="wedge2" presStyleLbl="node1" presStyleIdx="1" presStyleCnt="7" custScaleX="169133" custScaleY="155366"/>
      <dgm:spPr/>
      <dgm:t>
        <a:bodyPr/>
        <a:lstStyle/>
        <a:p>
          <a:endParaRPr lang="nl-NL"/>
        </a:p>
      </dgm:t>
    </dgm:pt>
    <dgm:pt modelId="{086F1363-D504-4C6B-9DF5-43823EA11EE5}" type="pres">
      <dgm:prSet presAssocID="{E70030A9-72A6-40C1-9291-518F9626B4B1}" presName="wedge2Tx" presStyleLbl="node1" presStyleIdx="1" presStyleCnt="7">
        <dgm:presLayoutVars>
          <dgm:chMax val="0"/>
          <dgm:chPref val="0"/>
          <dgm:bulletEnabled val="1"/>
        </dgm:presLayoutVars>
      </dgm:prSet>
      <dgm:spPr/>
      <dgm:t>
        <a:bodyPr/>
        <a:lstStyle/>
        <a:p>
          <a:endParaRPr lang="nl-NL"/>
        </a:p>
      </dgm:t>
    </dgm:pt>
    <dgm:pt modelId="{D04A472C-8E8A-4758-999F-ADB5BAE8382A}" type="pres">
      <dgm:prSet presAssocID="{E70030A9-72A6-40C1-9291-518F9626B4B1}" presName="wedge3" presStyleLbl="node1" presStyleIdx="2" presStyleCnt="7" custScaleX="169133" custScaleY="155366"/>
      <dgm:spPr/>
      <dgm:t>
        <a:bodyPr/>
        <a:lstStyle/>
        <a:p>
          <a:endParaRPr lang="nl-NL"/>
        </a:p>
      </dgm:t>
    </dgm:pt>
    <dgm:pt modelId="{A9FAD58D-0A88-43B1-BEBA-FB799B2847CE}" type="pres">
      <dgm:prSet presAssocID="{E70030A9-72A6-40C1-9291-518F9626B4B1}" presName="wedge3Tx" presStyleLbl="node1" presStyleIdx="2" presStyleCnt="7">
        <dgm:presLayoutVars>
          <dgm:chMax val="0"/>
          <dgm:chPref val="0"/>
          <dgm:bulletEnabled val="1"/>
        </dgm:presLayoutVars>
      </dgm:prSet>
      <dgm:spPr/>
      <dgm:t>
        <a:bodyPr/>
        <a:lstStyle/>
        <a:p>
          <a:endParaRPr lang="nl-NL"/>
        </a:p>
      </dgm:t>
    </dgm:pt>
    <dgm:pt modelId="{AA6CD6DC-820E-45DD-ABB6-7D8762C0BD43}" type="pres">
      <dgm:prSet presAssocID="{E70030A9-72A6-40C1-9291-518F9626B4B1}" presName="wedge4" presStyleLbl="node1" presStyleIdx="3" presStyleCnt="7" custScaleX="169133" custScaleY="155366"/>
      <dgm:spPr/>
      <dgm:t>
        <a:bodyPr/>
        <a:lstStyle/>
        <a:p>
          <a:endParaRPr lang="nl-NL"/>
        </a:p>
      </dgm:t>
    </dgm:pt>
    <dgm:pt modelId="{BFF64D69-3301-49F3-9E3E-C78A89C20AC1}" type="pres">
      <dgm:prSet presAssocID="{E70030A9-72A6-40C1-9291-518F9626B4B1}" presName="wedge4Tx" presStyleLbl="node1" presStyleIdx="3" presStyleCnt="7">
        <dgm:presLayoutVars>
          <dgm:chMax val="0"/>
          <dgm:chPref val="0"/>
          <dgm:bulletEnabled val="1"/>
        </dgm:presLayoutVars>
      </dgm:prSet>
      <dgm:spPr/>
      <dgm:t>
        <a:bodyPr/>
        <a:lstStyle/>
        <a:p>
          <a:endParaRPr lang="nl-NL"/>
        </a:p>
      </dgm:t>
    </dgm:pt>
    <dgm:pt modelId="{F32C44BE-6300-42F9-B84E-4DF8A5289C90}" type="pres">
      <dgm:prSet presAssocID="{E70030A9-72A6-40C1-9291-518F9626B4B1}" presName="wedge5" presStyleLbl="node1" presStyleIdx="4" presStyleCnt="7" custScaleX="169133" custScaleY="155366"/>
      <dgm:spPr/>
      <dgm:t>
        <a:bodyPr/>
        <a:lstStyle/>
        <a:p>
          <a:endParaRPr lang="nl-NL"/>
        </a:p>
      </dgm:t>
    </dgm:pt>
    <dgm:pt modelId="{2E61B321-8445-43E7-8E5F-408E7F808858}" type="pres">
      <dgm:prSet presAssocID="{E70030A9-72A6-40C1-9291-518F9626B4B1}" presName="wedge5Tx" presStyleLbl="node1" presStyleIdx="4" presStyleCnt="7">
        <dgm:presLayoutVars>
          <dgm:chMax val="0"/>
          <dgm:chPref val="0"/>
          <dgm:bulletEnabled val="1"/>
        </dgm:presLayoutVars>
      </dgm:prSet>
      <dgm:spPr/>
      <dgm:t>
        <a:bodyPr/>
        <a:lstStyle/>
        <a:p>
          <a:endParaRPr lang="nl-NL"/>
        </a:p>
      </dgm:t>
    </dgm:pt>
    <dgm:pt modelId="{C4101451-1654-475E-94B9-2FD6C43BA7CE}" type="pres">
      <dgm:prSet presAssocID="{E70030A9-72A6-40C1-9291-518F9626B4B1}" presName="wedge6" presStyleLbl="node1" presStyleIdx="5" presStyleCnt="7" custScaleX="169133" custScaleY="155366"/>
      <dgm:spPr/>
      <dgm:t>
        <a:bodyPr/>
        <a:lstStyle/>
        <a:p>
          <a:endParaRPr lang="nl-NL"/>
        </a:p>
      </dgm:t>
    </dgm:pt>
    <dgm:pt modelId="{D34E71DE-AAC2-4AAF-9DD3-C8ADDAC37553}" type="pres">
      <dgm:prSet presAssocID="{E70030A9-72A6-40C1-9291-518F9626B4B1}" presName="wedge6Tx" presStyleLbl="node1" presStyleIdx="5" presStyleCnt="7">
        <dgm:presLayoutVars>
          <dgm:chMax val="0"/>
          <dgm:chPref val="0"/>
          <dgm:bulletEnabled val="1"/>
        </dgm:presLayoutVars>
      </dgm:prSet>
      <dgm:spPr/>
      <dgm:t>
        <a:bodyPr/>
        <a:lstStyle/>
        <a:p>
          <a:endParaRPr lang="nl-NL"/>
        </a:p>
      </dgm:t>
    </dgm:pt>
    <dgm:pt modelId="{F33C3FF8-62AC-4B77-8BFC-8B315543BA46}" type="pres">
      <dgm:prSet presAssocID="{E70030A9-72A6-40C1-9291-518F9626B4B1}" presName="wedge7" presStyleLbl="node1" presStyleIdx="6" presStyleCnt="7" custScaleX="169133" custScaleY="155366"/>
      <dgm:spPr/>
      <dgm:t>
        <a:bodyPr/>
        <a:lstStyle/>
        <a:p>
          <a:endParaRPr lang="nl-NL"/>
        </a:p>
      </dgm:t>
    </dgm:pt>
    <dgm:pt modelId="{AE4D753F-B69F-47E3-8D91-096E6E846830}" type="pres">
      <dgm:prSet presAssocID="{E70030A9-72A6-40C1-9291-518F9626B4B1}" presName="wedge7Tx" presStyleLbl="node1" presStyleIdx="6" presStyleCnt="7">
        <dgm:presLayoutVars>
          <dgm:chMax val="0"/>
          <dgm:chPref val="0"/>
          <dgm:bulletEnabled val="1"/>
        </dgm:presLayoutVars>
      </dgm:prSet>
      <dgm:spPr/>
      <dgm:t>
        <a:bodyPr/>
        <a:lstStyle/>
        <a:p>
          <a:endParaRPr lang="nl-NL"/>
        </a:p>
      </dgm:t>
    </dgm:pt>
  </dgm:ptLst>
  <dgm:cxnLst>
    <dgm:cxn modelId="{1D46CE6A-8506-4240-80C2-E64529F7369A}" srcId="{E70030A9-72A6-40C1-9291-518F9626B4B1}" destId="{64FAE093-D8E6-4309-A12C-6EE32B7BB29D}" srcOrd="3" destOrd="0" parTransId="{4BB5DE88-103F-4412-99B7-510DC36062FB}" sibTransId="{8EF2A4FE-6965-43BC-97E8-FC4C54B73773}"/>
    <dgm:cxn modelId="{81A0BFAC-ED0F-47D1-B107-AF2958F17440}" type="presOf" srcId="{E9973BA2-83F9-4C0C-8B68-5FDEA03EDA2D}" destId="{086F1363-D504-4C6B-9DF5-43823EA11EE5}" srcOrd="1" destOrd="0" presId="urn:microsoft.com/office/officeart/2005/8/layout/chart3"/>
    <dgm:cxn modelId="{81E96055-2390-49E3-AC26-0C08453D5540}" type="presOf" srcId="{7F09FFA7-6CF3-4A6A-82B0-8609320A65D3}" destId="{2E61B321-8445-43E7-8E5F-408E7F808858}" srcOrd="1" destOrd="0" presId="urn:microsoft.com/office/officeart/2005/8/layout/chart3"/>
    <dgm:cxn modelId="{BAF3E47A-5A1B-4689-8F30-A2704A47932E}" type="presOf" srcId="{64FAE093-D8E6-4309-A12C-6EE32B7BB29D}" destId="{AA6CD6DC-820E-45DD-ABB6-7D8762C0BD43}" srcOrd="0" destOrd="0" presId="urn:microsoft.com/office/officeart/2005/8/layout/chart3"/>
    <dgm:cxn modelId="{72684835-7416-419A-AF79-58D19523762E}" type="presOf" srcId="{64FAE093-D8E6-4309-A12C-6EE32B7BB29D}" destId="{BFF64D69-3301-49F3-9E3E-C78A89C20AC1}" srcOrd="1" destOrd="0" presId="urn:microsoft.com/office/officeart/2005/8/layout/chart3"/>
    <dgm:cxn modelId="{CF439B26-C4B5-4BBF-9F64-71609CECEED5}" type="presOf" srcId="{CC0F32D5-EB6A-441C-8AA4-6DEBBB576BA0}" destId="{D34E71DE-AAC2-4AAF-9DD3-C8ADDAC37553}" srcOrd="1" destOrd="0" presId="urn:microsoft.com/office/officeart/2005/8/layout/chart3"/>
    <dgm:cxn modelId="{A024C72E-C9E6-43E2-838F-5A75CB9BB9E1}" type="presOf" srcId="{CC0F32D5-EB6A-441C-8AA4-6DEBBB576BA0}" destId="{C4101451-1654-475E-94B9-2FD6C43BA7CE}" srcOrd="0" destOrd="0" presId="urn:microsoft.com/office/officeart/2005/8/layout/chart3"/>
    <dgm:cxn modelId="{DFDF2984-80F7-4A1B-80A3-FF6830E7EC17}" type="presOf" srcId="{7F09FFA7-6CF3-4A6A-82B0-8609320A65D3}" destId="{F32C44BE-6300-42F9-B84E-4DF8A5289C90}" srcOrd="0" destOrd="0" presId="urn:microsoft.com/office/officeart/2005/8/layout/chart3"/>
    <dgm:cxn modelId="{7D504E51-3526-44ED-9AF6-7DB0AFB580BC}" srcId="{E70030A9-72A6-40C1-9291-518F9626B4B1}" destId="{CC0F32D5-EB6A-441C-8AA4-6DEBBB576BA0}" srcOrd="5" destOrd="0" parTransId="{F8CD4262-ABCC-4C21-9682-C3E43D463997}" sibTransId="{D3AE6078-2713-422F-8C41-7BF1F22F2216}"/>
    <dgm:cxn modelId="{F758C76C-4682-4A5F-9355-BD1FCFA6E897}" type="presOf" srcId="{E70030A9-72A6-40C1-9291-518F9626B4B1}" destId="{DCA05F5F-4F0A-41BC-B384-21D5D6B2A83F}" srcOrd="0" destOrd="0" presId="urn:microsoft.com/office/officeart/2005/8/layout/chart3"/>
    <dgm:cxn modelId="{5F5ABDF0-262B-469A-845F-5447596C2039}" type="presOf" srcId="{9604DBB1-E99D-45A6-8A43-ABD7914FAD31}" destId="{6B6F282D-D523-4544-BF18-57757DB11F66}" srcOrd="0" destOrd="0" presId="urn:microsoft.com/office/officeart/2005/8/layout/chart3"/>
    <dgm:cxn modelId="{BEC1C0A5-E0A5-42CB-AC6B-962AA06063B4}" srcId="{E70030A9-72A6-40C1-9291-518F9626B4B1}" destId="{7F09FFA7-6CF3-4A6A-82B0-8609320A65D3}" srcOrd="4" destOrd="0" parTransId="{3DD88DF5-DBF4-4130-99FA-370EF03A581E}" sibTransId="{0EFA80FE-30F0-4975-84E6-49B57B1DA5C2}"/>
    <dgm:cxn modelId="{8A23C863-F800-4954-B410-F0E3A172F087}" type="presOf" srcId="{9604DBB1-E99D-45A6-8A43-ABD7914FAD31}" destId="{C0996CE5-7CBC-4645-8296-3ED107363FF4}" srcOrd="1" destOrd="0" presId="urn:microsoft.com/office/officeart/2005/8/layout/chart3"/>
    <dgm:cxn modelId="{F2F4914F-7141-4249-A5D4-334869AE5550}" type="presOf" srcId="{5779A4F4-814D-4B52-86BA-7262BD81C086}" destId="{A9FAD58D-0A88-43B1-BEBA-FB799B2847CE}" srcOrd="1" destOrd="0" presId="urn:microsoft.com/office/officeart/2005/8/layout/chart3"/>
    <dgm:cxn modelId="{98F01272-7798-4457-9A02-C990BB4C4EAA}" type="presOf" srcId="{268F10DF-83D7-46B2-99D6-DB5E2E385B0D}" destId="{F33C3FF8-62AC-4B77-8BFC-8B315543BA46}" srcOrd="0" destOrd="0" presId="urn:microsoft.com/office/officeart/2005/8/layout/chart3"/>
    <dgm:cxn modelId="{168A08C2-F956-4B92-8556-50D846026D2E}" srcId="{E70030A9-72A6-40C1-9291-518F9626B4B1}" destId="{5779A4F4-814D-4B52-86BA-7262BD81C086}" srcOrd="2" destOrd="0" parTransId="{ED319492-6FEB-493D-B3DC-001FBF466AFA}" sibTransId="{9429FDF7-B2CD-492A-9690-3353C74240AB}"/>
    <dgm:cxn modelId="{6789950B-C15E-4FA6-A968-AF0A5950AA84}" type="presOf" srcId="{E9973BA2-83F9-4C0C-8B68-5FDEA03EDA2D}" destId="{1495CD5E-C41D-49DB-ABFB-6DDBA599BF99}" srcOrd="0" destOrd="0" presId="urn:microsoft.com/office/officeart/2005/8/layout/chart3"/>
    <dgm:cxn modelId="{088F3EAC-44D3-4FCA-84D5-892F3581AB35}" type="presOf" srcId="{5779A4F4-814D-4B52-86BA-7262BD81C086}" destId="{D04A472C-8E8A-4758-999F-ADB5BAE8382A}" srcOrd="0" destOrd="0" presId="urn:microsoft.com/office/officeart/2005/8/layout/chart3"/>
    <dgm:cxn modelId="{C5110DC6-F12B-437E-9E4F-EB09C1E387AE}" type="presOf" srcId="{268F10DF-83D7-46B2-99D6-DB5E2E385B0D}" destId="{AE4D753F-B69F-47E3-8D91-096E6E846830}" srcOrd="1" destOrd="0" presId="urn:microsoft.com/office/officeart/2005/8/layout/chart3"/>
    <dgm:cxn modelId="{F81AA53A-E2BF-4B60-A66B-D1AA30EAED16}" srcId="{E70030A9-72A6-40C1-9291-518F9626B4B1}" destId="{E9973BA2-83F9-4C0C-8B68-5FDEA03EDA2D}" srcOrd="1" destOrd="0" parTransId="{60A9E952-E1C2-4AD9-B38D-0F6B3B96FA68}" sibTransId="{122728D0-70FB-4F18-BC54-06168029DBCF}"/>
    <dgm:cxn modelId="{49AFAEE6-8A6B-42B7-B0E0-958CDC227BB8}" srcId="{E70030A9-72A6-40C1-9291-518F9626B4B1}" destId="{268F10DF-83D7-46B2-99D6-DB5E2E385B0D}" srcOrd="6" destOrd="0" parTransId="{B385D02F-9B44-4B61-A6DB-EC8706774DDC}" sibTransId="{D71E945D-6C2B-4B09-B1D0-B8B82BDCC716}"/>
    <dgm:cxn modelId="{29753384-15C4-420D-A725-33E91AE6CD7F}" srcId="{E70030A9-72A6-40C1-9291-518F9626B4B1}" destId="{9604DBB1-E99D-45A6-8A43-ABD7914FAD31}" srcOrd="0" destOrd="0" parTransId="{2E205FDE-0D9B-40A6-827C-0D7E2160B88B}" sibTransId="{8B25E917-6EC5-4C78-888D-68B6A2617A4A}"/>
    <dgm:cxn modelId="{26093A94-B61A-4710-8705-FBFA9DBFCCFB}" type="presParOf" srcId="{DCA05F5F-4F0A-41BC-B384-21D5D6B2A83F}" destId="{6B6F282D-D523-4544-BF18-57757DB11F66}" srcOrd="0" destOrd="0" presId="urn:microsoft.com/office/officeart/2005/8/layout/chart3"/>
    <dgm:cxn modelId="{ADEDE37A-A363-495A-8BA5-513813CF1212}" type="presParOf" srcId="{DCA05F5F-4F0A-41BC-B384-21D5D6B2A83F}" destId="{C0996CE5-7CBC-4645-8296-3ED107363FF4}" srcOrd="1" destOrd="0" presId="urn:microsoft.com/office/officeart/2005/8/layout/chart3"/>
    <dgm:cxn modelId="{7A3F1644-8B58-4179-8EF0-8FDCE4097C2D}" type="presParOf" srcId="{DCA05F5F-4F0A-41BC-B384-21D5D6B2A83F}" destId="{1495CD5E-C41D-49DB-ABFB-6DDBA599BF99}" srcOrd="2" destOrd="0" presId="urn:microsoft.com/office/officeart/2005/8/layout/chart3"/>
    <dgm:cxn modelId="{D38FC5BC-3DC7-4377-8362-29610EB2048B}" type="presParOf" srcId="{DCA05F5F-4F0A-41BC-B384-21D5D6B2A83F}" destId="{086F1363-D504-4C6B-9DF5-43823EA11EE5}" srcOrd="3" destOrd="0" presId="urn:microsoft.com/office/officeart/2005/8/layout/chart3"/>
    <dgm:cxn modelId="{8ECE3791-2F36-4393-8360-50749D6EC8E3}" type="presParOf" srcId="{DCA05F5F-4F0A-41BC-B384-21D5D6B2A83F}" destId="{D04A472C-8E8A-4758-999F-ADB5BAE8382A}" srcOrd="4" destOrd="0" presId="urn:microsoft.com/office/officeart/2005/8/layout/chart3"/>
    <dgm:cxn modelId="{83607DA4-A377-400C-A7F1-AE9A397B7F4B}" type="presParOf" srcId="{DCA05F5F-4F0A-41BC-B384-21D5D6B2A83F}" destId="{A9FAD58D-0A88-43B1-BEBA-FB799B2847CE}" srcOrd="5" destOrd="0" presId="urn:microsoft.com/office/officeart/2005/8/layout/chart3"/>
    <dgm:cxn modelId="{2361F372-F020-4B9E-9F2B-79F421B327FB}" type="presParOf" srcId="{DCA05F5F-4F0A-41BC-B384-21D5D6B2A83F}" destId="{AA6CD6DC-820E-45DD-ABB6-7D8762C0BD43}" srcOrd="6" destOrd="0" presId="urn:microsoft.com/office/officeart/2005/8/layout/chart3"/>
    <dgm:cxn modelId="{3A7A30F9-B84F-4DA2-B618-DDBFD7964602}" type="presParOf" srcId="{DCA05F5F-4F0A-41BC-B384-21D5D6B2A83F}" destId="{BFF64D69-3301-49F3-9E3E-C78A89C20AC1}" srcOrd="7" destOrd="0" presId="urn:microsoft.com/office/officeart/2005/8/layout/chart3"/>
    <dgm:cxn modelId="{4F5B4765-7136-4E89-8B53-149FDD2878B9}" type="presParOf" srcId="{DCA05F5F-4F0A-41BC-B384-21D5D6B2A83F}" destId="{F32C44BE-6300-42F9-B84E-4DF8A5289C90}" srcOrd="8" destOrd="0" presId="urn:microsoft.com/office/officeart/2005/8/layout/chart3"/>
    <dgm:cxn modelId="{C6AEDE6D-0D61-4201-8F7B-25273AB13994}" type="presParOf" srcId="{DCA05F5F-4F0A-41BC-B384-21D5D6B2A83F}" destId="{2E61B321-8445-43E7-8E5F-408E7F808858}" srcOrd="9" destOrd="0" presId="urn:microsoft.com/office/officeart/2005/8/layout/chart3"/>
    <dgm:cxn modelId="{524B64A2-ACBF-4F6F-BFC5-80090638E85F}" type="presParOf" srcId="{DCA05F5F-4F0A-41BC-B384-21D5D6B2A83F}" destId="{C4101451-1654-475E-94B9-2FD6C43BA7CE}" srcOrd="10" destOrd="0" presId="urn:microsoft.com/office/officeart/2005/8/layout/chart3"/>
    <dgm:cxn modelId="{89777A1B-6089-415F-9FC7-AF1436CECB32}" type="presParOf" srcId="{DCA05F5F-4F0A-41BC-B384-21D5D6B2A83F}" destId="{D34E71DE-AAC2-4AAF-9DD3-C8ADDAC37553}" srcOrd="11" destOrd="0" presId="urn:microsoft.com/office/officeart/2005/8/layout/chart3"/>
    <dgm:cxn modelId="{FA56FB59-FA0C-4223-B7F1-C3FFCEF334F5}" type="presParOf" srcId="{DCA05F5F-4F0A-41BC-B384-21D5D6B2A83F}" destId="{F33C3FF8-62AC-4B77-8BFC-8B315543BA46}" srcOrd="12" destOrd="0" presId="urn:microsoft.com/office/officeart/2005/8/layout/chart3"/>
    <dgm:cxn modelId="{C6002A79-00E6-4714-9DF9-655F9FD541EC}" type="presParOf" srcId="{DCA05F5F-4F0A-41BC-B384-21D5D6B2A83F}" destId="{AE4D753F-B69F-47E3-8D91-096E6E846830}"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0030A9-72A6-40C1-9291-518F9626B4B1}" type="doc">
      <dgm:prSet loTypeId="urn:microsoft.com/office/officeart/2005/8/layout/chart3" loCatId="cycle" qsTypeId="urn:microsoft.com/office/officeart/2005/8/quickstyle/simple1" qsCatId="simple" csTypeId="urn:microsoft.com/office/officeart/2005/8/colors/accent3_1" csCatId="accent3" phldr="1"/>
      <dgm:spPr/>
    </dgm:pt>
    <dgm:pt modelId="{9604DBB1-E99D-45A6-8A43-ABD7914FAD31}">
      <dgm:prSet phldrT="[Text]" custT="1"/>
      <dgm:spPr>
        <a:solidFill>
          <a:schemeClr val="bg1"/>
        </a:solidFill>
      </dgm:spPr>
      <dgm:t>
        <a:bodyPr/>
        <a:lstStyle/>
        <a:p>
          <a:endParaRPr lang="nl-BE" sz="3100" dirty="0"/>
        </a:p>
      </dgm:t>
    </dgm:pt>
    <dgm:pt modelId="{2E205FDE-0D9B-40A6-827C-0D7E2160B88B}" type="parTrans" cxnId="{29753384-15C4-420D-A725-33E91AE6CD7F}">
      <dgm:prSet/>
      <dgm:spPr/>
      <dgm:t>
        <a:bodyPr/>
        <a:lstStyle/>
        <a:p>
          <a:endParaRPr lang="nl-BE"/>
        </a:p>
      </dgm:t>
    </dgm:pt>
    <dgm:pt modelId="{8B25E917-6EC5-4C78-888D-68B6A2617A4A}" type="sibTrans" cxnId="{29753384-15C4-420D-A725-33E91AE6CD7F}">
      <dgm:prSet/>
      <dgm:spPr/>
      <dgm:t>
        <a:bodyPr/>
        <a:lstStyle/>
        <a:p>
          <a:endParaRPr lang="nl-BE"/>
        </a:p>
      </dgm:t>
    </dgm:pt>
    <dgm:pt modelId="{E9973BA2-83F9-4C0C-8B68-5FDEA03EDA2D}">
      <dgm:prSet phldrT="[Text]" custT="1"/>
      <dgm:spPr/>
      <dgm:t>
        <a:bodyPr/>
        <a:lstStyle/>
        <a:p>
          <a:endParaRPr lang="nl-BE" sz="3500" dirty="0"/>
        </a:p>
      </dgm:t>
    </dgm:pt>
    <dgm:pt modelId="{60A9E952-E1C2-4AD9-B38D-0F6B3B96FA68}" type="parTrans" cxnId="{F81AA53A-E2BF-4B60-A66B-D1AA30EAED16}">
      <dgm:prSet/>
      <dgm:spPr/>
      <dgm:t>
        <a:bodyPr/>
        <a:lstStyle/>
        <a:p>
          <a:endParaRPr lang="nl-BE"/>
        </a:p>
      </dgm:t>
    </dgm:pt>
    <dgm:pt modelId="{122728D0-70FB-4F18-BC54-06168029DBCF}" type="sibTrans" cxnId="{F81AA53A-E2BF-4B60-A66B-D1AA30EAED16}">
      <dgm:prSet/>
      <dgm:spPr/>
      <dgm:t>
        <a:bodyPr/>
        <a:lstStyle/>
        <a:p>
          <a:endParaRPr lang="nl-BE"/>
        </a:p>
      </dgm:t>
    </dgm:pt>
    <dgm:pt modelId="{5779A4F4-814D-4B52-86BA-7262BD81C086}">
      <dgm:prSet phldrT="[Text]" custT="1"/>
      <dgm:spPr/>
      <dgm:t>
        <a:bodyPr/>
        <a:lstStyle/>
        <a:p>
          <a:endParaRPr lang="nl-BE" sz="3600" dirty="0"/>
        </a:p>
      </dgm:t>
    </dgm:pt>
    <dgm:pt modelId="{ED319492-6FEB-493D-B3DC-001FBF466AFA}" type="parTrans" cxnId="{168A08C2-F956-4B92-8556-50D846026D2E}">
      <dgm:prSet/>
      <dgm:spPr/>
      <dgm:t>
        <a:bodyPr/>
        <a:lstStyle/>
        <a:p>
          <a:endParaRPr lang="nl-BE"/>
        </a:p>
      </dgm:t>
    </dgm:pt>
    <dgm:pt modelId="{9429FDF7-B2CD-492A-9690-3353C74240AB}" type="sibTrans" cxnId="{168A08C2-F956-4B92-8556-50D846026D2E}">
      <dgm:prSet/>
      <dgm:spPr/>
      <dgm:t>
        <a:bodyPr/>
        <a:lstStyle/>
        <a:p>
          <a:endParaRPr lang="nl-BE"/>
        </a:p>
      </dgm:t>
    </dgm:pt>
    <dgm:pt modelId="{64FAE093-D8E6-4309-A12C-6EE32B7BB29D}">
      <dgm:prSet phldrT="[Text]" custT="1"/>
      <dgm:spPr/>
      <dgm:t>
        <a:bodyPr/>
        <a:lstStyle/>
        <a:p>
          <a:endParaRPr lang="nl-BE" sz="2000" dirty="0"/>
        </a:p>
      </dgm:t>
    </dgm:pt>
    <dgm:pt modelId="{4BB5DE88-103F-4412-99B7-510DC36062FB}" type="parTrans" cxnId="{1D46CE6A-8506-4240-80C2-E64529F7369A}">
      <dgm:prSet/>
      <dgm:spPr/>
      <dgm:t>
        <a:bodyPr/>
        <a:lstStyle/>
        <a:p>
          <a:endParaRPr lang="nl-BE"/>
        </a:p>
      </dgm:t>
    </dgm:pt>
    <dgm:pt modelId="{8EF2A4FE-6965-43BC-97E8-FC4C54B73773}" type="sibTrans" cxnId="{1D46CE6A-8506-4240-80C2-E64529F7369A}">
      <dgm:prSet/>
      <dgm:spPr/>
      <dgm:t>
        <a:bodyPr/>
        <a:lstStyle/>
        <a:p>
          <a:endParaRPr lang="nl-BE"/>
        </a:p>
      </dgm:t>
    </dgm:pt>
    <dgm:pt modelId="{7F09FFA7-6CF3-4A6A-82B0-8609320A65D3}">
      <dgm:prSet phldrT="[Text]" custT="1"/>
      <dgm:spPr/>
      <dgm:t>
        <a:bodyPr/>
        <a:lstStyle/>
        <a:p>
          <a:endParaRPr lang="nl-BE" sz="3600" dirty="0"/>
        </a:p>
      </dgm:t>
    </dgm:pt>
    <dgm:pt modelId="{3DD88DF5-DBF4-4130-99FA-370EF03A581E}" type="parTrans" cxnId="{BEC1C0A5-E0A5-42CB-AC6B-962AA06063B4}">
      <dgm:prSet/>
      <dgm:spPr/>
      <dgm:t>
        <a:bodyPr/>
        <a:lstStyle/>
        <a:p>
          <a:endParaRPr lang="nl-BE"/>
        </a:p>
      </dgm:t>
    </dgm:pt>
    <dgm:pt modelId="{0EFA80FE-30F0-4975-84E6-49B57B1DA5C2}" type="sibTrans" cxnId="{BEC1C0A5-E0A5-42CB-AC6B-962AA06063B4}">
      <dgm:prSet/>
      <dgm:spPr/>
      <dgm:t>
        <a:bodyPr/>
        <a:lstStyle/>
        <a:p>
          <a:endParaRPr lang="nl-BE"/>
        </a:p>
      </dgm:t>
    </dgm:pt>
    <dgm:pt modelId="{CC0F32D5-EB6A-441C-8AA4-6DEBBB576BA0}">
      <dgm:prSet phldrT="[Text]" custT="1"/>
      <dgm:spPr/>
      <dgm:t>
        <a:bodyPr/>
        <a:lstStyle/>
        <a:p>
          <a:r>
            <a:rPr lang="nl-BE" sz="2000" dirty="0"/>
            <a:t>....</a:t>
          </a:r>
          <a:endParaRPr lang="nl-BE" sz="6400" dirty="0"/>
        </a:p>
      </dgm:t>
    </dgm:pt>
    <dgm:pt modelId="{F8CD4262-ABCC-4C21-9682-C3E43D463997}" type="parTrans" cxnId="{7D504E51-3526-44ED-9AF6-7DB0AFB580BC}">
      <dgm:prSet/>
      <dgm:spPr/>
      <dgm:t>
        <a:bodyPr/>
        <a:lstStyle/>
        <a:p>
          <a:endParaRPr lang="nl-BE"/>
        </a:p>
      </dgm:t>
    </dgm:pt>
    <dgm:pt modelId="{D3AE6078-2713-422F-8C41-7BF1F22F2216}" type="sibTrans" cxnId="{7D504E51-3526-44ED-9AF6-7DB0AFB580BC}">
      <dgm:prSet/>
      <dgm:spPr/>
      <dgm:t>
        <a:bodyPr/>
        <a:lstStyle/>
        <a:p>
          <a:endParaRPr lang="nl-BE"/>
        </a:p>
      </dgm:t>
    </dgm:pt>
    <dgm:pt modelId="{268F10DF-83D7-46B2-99D6-DB5E2E385B0D}">
      <dgm:prSet phldrT="[Text]" custT="1"/>
      <dgm:spPr/>
      <dgm:t>
        <a:bodyPr/>
        <a:lstStyle/>
        <a:p>
          <a:r>
            <a:rPr lang="nl-BE" sz="2000" dirty="0"/>
            <a:t>...</a:t>
          </a:r>
        </a:p>
      </dgm:t>
    </dgm:pt>
    <dgm:pt modelId="{B385D02F-9B44-4B61-A6DB-EC8706774DDC}" type="parTrans" cxnId="{49AFAEE6-8A6B-42B7-B0E0-958CDC227BB8}">
      <dgm:prSet/>
      <dgm:spPr/>
      <dgm:t>
        <a:bodyPr/>
        <a:lstStyle/>
        <a:p>
          <a:endParaRPr lang="nl-BE"/>
        </a:p>
      </dgm:t>
    </dgm:pt>
    <dgm:pt modelId="{D71E945D-6C2B-4B09-B1D0-B8B82BDCC716}" type="sibTrans" cxnId="{49AFAEE6-8A6B-42B7-B0E0-958CDC227BB8}">
      <dgm:prSet/>
      <dgm:spPr/>
      <dgm:t>
        <a:bodyPr/>
        <a:lstStyle/>
        <a:p>
          <a:endParaRPr lang="nl-BE"/>
        </a:p>
      </dgm:t>
    </dgm:pt>
    <dgm:pt modelId="{DCA05F5F-4F0A-41BC-B384-21D5D6B2A83F}" type="pres">
      <dgm:prSet presAssocID="{E70030A9-72A6-40C1-9291-518F9626B4B1}" presName="compositeShape" presStyleCnt="0">
        <dgm:presLayoutVars>
          <dgm:chMax val="7"/>
          <dgm:dir/>
          <dgm:resizeHandles val="exact"/>
        </dgm:presLayoutVars>
      </dgm:prSet>
      <dgm:spPr/>
    </dgm:pt>
    <dgm:pt modelId="{6B6F282D-D523-4544-BF18-57757DB11F66}" type="pres">
      <dgm:prSet presAssocID="{E70030A9-72A6-40C1-9291-518F9626B4B1}" presName="wedge1" presStyleLbl="node1" presStyleIdx="0" presStyleCnt="7" custScaleX="169133" custScaleY="155366" custLinFactNeighborX="-2631" custLinFactNeighborY="5222"/>
      <dgm:spPr/>
      <dgm:t>
        <a:bodyPr/>
        <a:lstStyle/>
        <a:p>
          <a:endParaRPr lang="nl-NL"/>
        </a:p>
      </dgm:t>
    </dgm:pt>
    <dgm:pt modelId="{C0996CE5-7CBC-4645-8296-3ED107363FF4}" type="pres">
      <dgm:prSet presAssocID="{E70030A9-72A6-40C1-9291-518F9626B4B1}" presName="wedge1Tx" presStyleLbl="node1" presStyleIdx="0" presStyleCnt="7">
        <dgm:presLayoutVars>
          <dgm:chMax val="0"/>
          <dgm:chPref val="0"/>
          <dgm:bulletEnabled val="1"/>
        </dgm:presLayoutVars>
      </dgm:prSet>
      <dgm:spPr/>
      <dgm:t>
        <a:bodyPr/>
        <a:lstStyle/>
        <a:p>
          <a:endParaRPr lang="nl-NL"/>
        </a:p>
      </dgm:t>
    </dgm:pt>
    <dgm:pt modelId="{1495CD5E-C41D-49DB-ABFB-6DDBA599BF99}" type="pres">
      <dgm:prSet presAssocID="{E70030A9-72A6-40C1-9291-518F9626B4B1}" presName="wedge2" presStyleLbl="node1" presStyleIdx="1" presStyleCnt="7" custScaleX="169133" custScaleY="155366"/>
      <dgm:spPr/>
      <dgm:t>
        <a:bodyPr/>
        <a:lstStyle/>
        <a:p>
          <a:endParaRPr lang="nl-NL"/>
        </a:p>
      </dgm:t>
    </dgm:pt>
    <dgm:pt modelId="{086F1363-D504-4C6B-9DF5-43823EA11EE5}" type="pres">
      <dgm:prSet presAssocID="{E70030A9-72A6-40C1-9291-518F9626B4B1}" presName="wedge2Tx" presStyleLbl="node1" presStyleIdx="1" presStyleCnt="7">
        <dgm:presLayoutVars>
          <dgm:chMax val="0"/>
          <dgm:chPref val="0"/>
          <dgm:bulletEnabled val="1"/>
        </dgm:presLayoutVars>
      </dgm:prSet>
      <dgm:spPr/>
      <dgm:t>
        <a:bodyPr/>
        <a:lstStyle/>
        <a:p>
          <a:endParaRPr lang="nl-NL"/>
        </a:p>
      </dgm:t>
    </dgm:pt>
    <dgm:pt modelId="{D04A472C-8E8A-4758-999F-ADB5BAE8382A}" type="pres">
      <dgm:prSet presAssocID="{E70030A9-72A6-40C1-9291-518F9626B4B1}" presName="wedge3" presStyleLbl="node1" presStyleIdx="2" presStyleCnt="7" custScaleX="169133" custScaleY="155366"/>
      <dgm:spPr/>
      <dgm:t>
        <a:bodyPr/>
        <a:lstStyle/>
        <a:p>
          <a:endParaRPr lang="nl-NL"/>
        </a:p>
      </dgm:t>
    </dgm:pt>
    <dgm:pt modelId="{A9FAD58D-0A88-43B1-BEBA-FB799B2847CE}" type="pres">
      <dgm:prSet presAssocID="{E70030A9-72A6-40C1-9291-518F9626B4B1}" presName="wedge3Tx" presStyleLbl="node1" presStyleIdx="2" presStyleCnt="7">
        <dgm:presLayoutVars>
          <dgm:chMax val="0"/>
          <dgm:chPref val="0"/>
          <dgm:bulletEnabled val="1"/>
        </dgm:presLayoutVars>
      </dgm:prSet>
      <dgm:spPr/>
      <dgm:t>
        <a:bodyPr/>
        <a:lstStyle/>
        <a:p>
          <a:endParaRPr lang="nl-NL"/>
        </a:p>
      </dgm:t>
    </dgm:pt>
    <dgm:pt modelId="{AA6CD6DC-820E-45DD-ABB6-7D8762C0BD43}" type="pres">
      <dgm:prSet presAssocID="{E70030A9-72A6-40C1-9291-518F9626B4B1}" presName="wedge4" presStyleLbl="node1" presStyleIdx="3" presStyleCnt="7" custScaleX="169133" custScaleY="155366"/>
      <dgm:spPr/>
      <dgm:t>
        <a:bodyPr/>
        <a:lstStyle/>
        <a:p>
          <a:endParaRPr lang="nl-NL"/>
        </a:p>
      </dgm:t>
    </dgm:pt>
    <dgm:pt modelId="{BFF64D69-3301-49F3-9E3E-C78A89C20AC1}" type="pres">
      <dgm:prSet presAssocID="{E70030A9-72A6-40C1-9291-518F9626B4B1}" presName="wedge4Tx" presStyleLbl="node1" presStyleIdx="3" presStyleCnt="7">
        <dgm:presLayoutVars>
          <dgm:chMax val="0"/>
          <dgm:chPref val="0"/>
          <dgm:bulletEnabled val="1"/>
        </dgm:presLayoutVars>
      </dgm:prSet>
      <dgm:spPr/>
      <dgm:t>
        <a:bodyPr/>
        <a:lstStyle/>
        <a:p>
          <a:endParaRPr lang="nl-NL"/>
        </a:p>
      </dgm:t>
    </dgm:pt>
    <dgm:pt modelId="{F32C44BE-6300-42F9-B84E-4DF8A5289C90}" type="pres">
      <dgm:prSet presAssocID="{E70030A9-72A6-40C1-9291-518F9626B4B1}" presName="wedge5" presStyleLbl="node1" presStyleIdx="4" presStyleCnt="7" custScaleX="169133" custScaleY="155366"/>
      <dgm:spPr/>
      <dgm:t>
        <a:bodyPr/>
        <a:lstStyle/>
        <a:p>
          <a:endParaRPr lang="nl-NL"/>
        </a:p>
      </dgm:t>
    </dgm:pt>
    <dgm:pt modelId="{2E61B321-8445-43E7-8E5F-408E7F808858}" type="pres">
      <dgm:prSet presAssocID="{E70030A9-72A6-40C1-9291-518F9626B4B1}" presName="wedge5Tx" presStyleLbl="node1" presStyleIdx="4" presStyleCnt="7">
        <dgm:presLayoutVars>
          <dgm:chMax val="0"/>
          <dgm:chPref val="0"/>
          <dgm:bulletEnabled val="1"/>
        </dgm:presLayoutVars>
      </dgm:prSet>
      <dgm:spPr/>
      <dgm:t>
        <a:bodyPr/>
        <a:lstStyle/>
        <a:p>
          <a:endParaRPr lang="nl-NL"/>
        </a:p>
      </dgm:t>
    </dgm:pt>
    <dgm:pt modelId="{C4101451-1654-475E-94B9-2FD6C43BA7CE}" type="pres">
      <dgm:prSet presAssocID="{E70030A9-72A6-40C1-9291-518F9626B4B1}" presName="wedge6" presStyleLbl="node1" presStyleIdx="5" presStyleCnt="7" custScaleX="169133" custScaleY="155366"/>
      <dgm:spPr/>
      <dgm:t>
        <a:bodyPr/>
        <a:lstStyle/>
        <a:p>
          <a:endParaRPr lang="nl-NL"/>
        </a:p>
      </dgm:t>
    </dgm:pt>
    <dgm:pt modelId="{D34E71DE-AAC2-4AAF-9DD3-C8ADDAC37553}" type="pres">
      <dgm:prSet presAssocID="{E70030A9-72A6-40C1-9291-518F9626B4B1}" presName="wedge6Tx" presStyleLbl="node1" presStyleIdx="5" presStyleCnt="7">
        <dgm:presLayoutVars>
          <dgm:chMax val="0"/>
          <dgm:chPref val="0"/>
          <dgm:bulletEnabled val="1"/>
        </dgm:presLayoutVars>
      </dgm:prSet>
      <dgm:spPr/>
      <dgm:t>
        <a:bodyPr/>
        <a:lstStyle/>
        <a:p>
          <a:endParaRPr lang="nl-NL"/>
        </a:p>
      </dgm:t>
    </dgm:pt>
    <dgm:pt modelId="{F33C3FF8-62AC-4B77-8BFC-8B315543BA46}" type="pres">
      <dgm:prSet presAssocID="{E70030A9-72A6-40C1-9291-518F9626B4B1}" presName="wedge7" presStyleLbl="node1" presStyleIdx="6" presStyleCnt="7" custScaleX="169133" custScaleY="155366"/>
      <dgm:spPr/>
      <dgm:t>
        <a:bodyPr/>
        <a:lstStyle/>
        <a:p>
          <a:endParaRPr lang="nl-NL"/>
        </a:p>
      </dgm:t>
    </dgm:pt>
    <dgm:pt modelId="{AE4D753F-B69F-47E3-8D91-096E6E846830}" type="pres">
      <dgm:prSet presAssocID="{E70030A9-72A6-40C1-9291-518F9626B4B1}" presName="wedge7Tx" presStyleLbl="node1" presStyleIdx="6" presStyleCnt="7">
        <dgm:presLayoutVars>
          <dgm:chMax val="0"/>
          <dgm:chPref val="0"/>
          <dgm:bulletEnabled val="1"/>
        </dgm:presLayoutVars>
      </dgm:prSet>
      <dgm:spPr/>
      <dgm:t>
        <a:bodyPr/>
        <a:lstStyle/>
        <a:p>
          <a:endParaRPr lang="nl-NL"/>
        </a:p>
      </dgm:t>
    </dgm:pt>
  </dgm:ptLst>
  <dgm:cxnLst>
    <dgm:cxn modelId="{1D46CE6A-8506-4240-80C2-E64529F7369A}" srcId="{E70030A9-72A6-40C1-9291-518F9626B4B1}" destId="{64FAE093-D8E6-4309-A12C-6EE32B7BB29D}" srcOrd="3" destOrd="0" parTransId="{4BB5DE88-103F-4412-99B7-510DC36062FB}" sibTransId="{8EF2A4FE-6965-43BC-97E8-FC4C54B73773}"/>
    <dgm:cxn modelId="{81A0BFAC-ED0F-47D1-B107-AF2958F17440}" type="presOf" srcId="{E9973BA2-83F9-4C0C-8B68-5FDEA03EDA2D}" destId="{086F1363-D504-4C6B-9DF5-43823EA11EE5}" srcOrd="1" destOrd="0" presId="urn:microsoft.com/office/officeart/2005/8/layout/chart3"/>
    <dgm:cxn modelId="{81E96055-2390-49E3-AC26-0C08453D5540}" type="presOf" srcId="{7F09FFA7-6CF3-4A6A-82B0-8609320A65D3}" destId="{2E61B321-8445-43E7-8E5F-408E7F808858}" srcOrd="1" destOrd="0" presId="urn:microsoft.com/office/officeart/2005/8/layout/chart3"/>
    <dgm:cxn modelId="{BAF3E47A-5A1B-4689-8F30-A2704A47932E}" type="presOf" srcId="{64FAE093-D8E6-4309-A12C-6EE32B7BB29D}" destId="{AA6CD6DC-820E-45DD-ABB6-7D8762C0BD43}" srcOrd="0" destOrd="0" presId="urn:microsoft.com/office/officeart/2005/8/layout/chart3"/>
    <dgm:cxn modelId="{72684835-7416-419A-AF79-58D19523762E}" type="presOf" srcId="{64FAE093-D8E6-4309-A12C-6EE32B7BB29D}" destId="{BFF64D69-3301-49F3-9E3E-C78A89C20AC1}" srcOrd="1" destOrd="0" presId="urn:microsoft.com/office/officeart/2005/8/layout/chart3"/>
    <dgm:cxn modelId="{CF439B26-C4B5-4BBF-9F64-71609CECEED5}" type="presOf" srcId="{CC0F32D5-EB6A-441C-8AA4-6DEBBB576BA0}" destId="{D34E71DE-AAC2-4AAF-9DD3-C8ADDAC37553}" srcOrd="1" destOrd="0" presId="urn:microsoft.com/office/officeart/2005/8/layout/chart3"/>
    <dgm:cxn modelId="{A024C72E-C9E6-43E2-838F-5A75CB9BB9E1}" type="presOf" srcId="{CC0F32D5-EB6A-441C-8AA4-6DEBBB576BA0}" destId="{C4101451-1654-475E-94B9-2FD6C43BA7CE}" srcOrd="0" destOrd="0" presId="urn:microsoft.com/office/officeart/2005/8/layout/chart3"/>
    <dgm:cxn modelId="{DFDF2984-80F7-4A1B-80A3-FF6830E7EC17}" type="presOf" srcId="{7F09FFA7-6CF3-4A6A-82B0-8609320A65D3}" destId="{F32C44BE-6300-42F9-B84E-4DF8A5289C90}" srcOrd="0" destOrd="0" presId="urn:microsoft.com/office/officeart/2005/8/layout/chart3"/>
    <dgm:cxn modelId="{7D504E51-3526-44ED-9AF6-7DB0AFB580BC}" srcId="{E70030A9-72A6-40C1-9291-518F9626B4B1}" destId="{CC0F32D5-EB6A-441C-8AA4-6DEBBB576BA0}" srcOrd="5" destOrd="0" parTransId="{F8CD4262-ABCC-4C21-9682-C3E43D463997}" sibTransId="{D3AE6078-2713-422F-8C41-7BF1F22F2216}"/>
    <dgm:cxn modelId="{F758C76C-4682-4A5F-9355-BD1FCFA6E897}" type="presOf" srcId="{E70030A9-72A6-40C1-9291-518F9626B4B1}" destId="{DCA05F5F-4F0A-41BC-B384-21D5D6B2A83F}" srcOrd="0" destOrd="0" presId="urn:microsoft.com/office/officeart/2005/8/layout/chart3"/>
    <dgm:cxn modelId="{5F5ABDF0-262B-469A-845F-5447596C2039}" type="presOf" srcId="{9604DBB1-E99D-45A6-8A43-ABD7914FAD31}" destId="{6B6F282D-D523-4544-BF18-57757DB11F66}" srcOrd="0" destOrd="0" presId="urn:microsoft.com/office/officeart/2005/8/layout/chart3"/>
    <dgm:cxn modelId="{BEC1C0A5-E0A5-42CB-AC6B-962AA06063B4}" srcId="{E70030A9-72A6-40C1-9291-518F9626B4B1}" destId="{7F09FFA7-6CF3-4A6A-82B0-8609320A65D3}" srcOrd="4" destOrd="0" parTransId="{3DD88DF5-DBF4-4130-99FA-370EF03A581E}" sibTransId="{0EFA80FE-30F0-4975-84E6-49B57B1DA5C2}"/>
    <dgm:cxn modelId="{8A23C863-F800-4954-B410-F0E3A172F087}" type="presOf" srcId="{9604DBB1-E99D-45A6-8A43-ABD7914FAD31}" destId="{C0996CE5-7CBC-4645-8296-3ED107363FF4}" srcOrd="1" destOrd="0" presId="urn:microsoft.com/office/officeart/2005/8/layout/chart3"/>
    <dgm:cxn modelId="{F2F4914F-7141-4249-A5D4-334869AE5550}" type="presOf" srcId="{5779A4F4-814D-4B52-86BA-7262BD81C086}" destId="{A9FAD58D-0A88-43B1-BEBA-FB799B2847CE}" srcOrd="1" destOrd="0" presId="urn:microsoft.com/office/officeart/2005/8/layout/chart3"/>
    <dgm:cxn modelId="{98F01272-7798-4457-9A02-C990BB4C4EAA}" type="presOf" srcId="{268F10DF-83D7-46B2-99D6-DB5E2E385B0D}" destId="{F33C3FF8-62AC-4B77-8BFC-8B315543BA46}" srcOrd="0" destOrd="0" presId="urn:microsoft.com/office/officeart/2005/8/layout/chart3"/>
    <dgm:cxn modelId="{168A08C2-F956-4B92-8556-50D846026D2E}" srcId="{E70030A9-72A6-40C1-9291-518F9626B4B1}" destId="{5779A4F4-814D-4B52-86BA-7262BD81C086}" srcOrd="2" destOrd="0" parTransId="{ED319492-6FEB-493D-B3DC-001FBF466AFA}" sibTransId="{9429FDF7-B2CD-492A-9690-3353C74240AB}"/>
    <dgm:cxn modelId="{6789950B-C15E-4FA6-A968-AF0A5950AA84}" type="presOf" srcId="{E9973BA2-83F9-4C0C-8B68-5FDEA03EDA2D}" destId="{1495CD5E-C41D-49DB-ABFB-6DDBA599BF99}" srcOrd="0" destOrd="0" presId="urn:microsoft.com/office/officeart/2005/8/layout/chart3"/>
    <dgm:cxn modelId="{088F3EAC-44D3-4FCA-84D5-892F3581AB35}" type="presOf" srcId="{5779A4F4-814D-4B52-86BA-7262BD81C086}" destId="{D04A472C-8E8A-4758-999F-ADB5BAE8382A}" srcOrd="0" destOrd="0" presId="urn:microsoft.com/office/officeart/2005/8/layout/chart3"/>
    <dgm:cxn modelId="{C5110DC6-F12B-437E-9E4F-EB09C1E387AE}" type="presOf" srcId="{268F10DF-83D7-46B2-99D6-DB5E2E385B0D}" destId="{AE4D753F-B69F-47E3-8D91-096E6E846830}" srcOrd="1" destOrd="0" presId="urn:microsoft.com/office/officeart/2005/8/layout/chart3"/>
    <dgm:cxn modelId="{F81AA53A-E2BF-4B60-A66B-D1AA30EAED16}" srcId="{E70030A9-72A6-40C1-9291-518F9626B4B1}" destId="{E9973BA2-83F9-4C0C-8B68-5FDEA03EDA2D}" srcOrd="1" destOrd="0" parTransId="{60A9E952-E1C2-4AD9-B38D-0F6B3B96FA68}" sibTransId="{122728D0-70FB-4F18-BC54-06168029DBCF}"/>
    <dgm:cxn modelId="{49AFAEE6-8A6B-42B7-B0E0-958CDC227BB8}" srcId="{E70030A9-72A6-40C1-9291-518F9626B4B1}" destId="{268F10DF-83D7-46B2-99D6-DB5E2E385B0D}" srcOrd="6" destOrd="0" parTransId="{B385D02F-9B44-4B61-A6DB-EC8706774DDC}" sibTransId="{D71E945D-6C2B-4B09-B1D0-B8B82BDCC716}"/>
    <dgm:cxn modelId="{29753384-15C4-420D-A725-33E91AE6CD7F}" srcId="{E70030A9-72A6-40C1-9291-518F9626B4B1}" destId="{9604DBB1-E99D-45A6-8A43-ABD7914FAD31}" srcOrd="0" destOrd="0" parTransId="{2E205FDE-0D9B-40A6-827C-0D7E2160B88B}" sibTransId="{8B25E917-6EC5-4C78-888D-68B6A2617A4A}"/>
    <dgm:cxn modelId="{26093A94-B61A-4710-8705-FBFA9DBFCCFB}" type="presParOf" srcId="{DCA05F5F-4F0A-41BC-B384-21D5D6B2A83F}" destId="{6B6F282D-D523-4544-BF18-57757DB11F66}" srcOrd="0" destOrd="0" presId="urn:microsoft.com/office/officeart/2005/8/layout/chart3"/>
    <dgm:cxn modelId="{ADEDE37A-A363-495A-8BA5-513813CF1212}" type="presParOf" srcId="{DCA05F5F-4F0A-41BC-B384-21D5D6B2A83F}" destId="{C0996CE5-7CBC-4645-8296-3ED107363FF4}" srcOrd="1" destOrd="0" presId="urn:microsoft.com/office/officeart/2005/8/layout/chart3"/>
    <dgm:cxn modelId="{7A3F1644-8B58-4179-8EF0-8FDCE4097C2D}" type="presParOf" srcId="{DCA05F5F-4F0A-41BC-B384-21D5D6B2A83F}" destId="{1495CD5E-C41D-49DB-ABFB-6DDBA599BF99}" srcOrd="2" destOrd="0" presId="urn:microsoft.com/office/officeart/2005/8/layout/chart3"/>
    <dgm:cxn modelId="{D38FC5BC-3DC7-4377-8362-29610EB2048B}" type="presParOf" srcId="{DCA05F5F-4F0A-41BC-B384-21D5D6B2A83F}" destId="{086F1363-D504-4C6B-9DF5-43823EA11EE5}" srcOrd="3" destOrd="0" presId="urn:microsoft.com/office/officeart/2005/8/layout/chart3"/>
    <dgm:cxn modelId="{8ECE3791-2F36-4393-8360-50749D6EC8E3}" type="presParOf" srcId="{DCA05F5F-4F0A-41BC-B384-21D5D6B2A83F}" destId="{D04A472C-8E8A-4758-999F-ADB5BAE8382A}" srcOrd="4" destOrd="0" presId="urn:microsoft.com/office/officeart/2005/8/layout/chart3"/>
    <dgm:cxn modelId="{83607DA4-A377-400C-A7F1-AE9A397B7F4B}" type="presParOf" srcId="{DCA05F5F-4F0A-41BC-B384-21D5D6B2A83F}" destId="{A9FAD58D-0A88-43B1-BEBA-FB799B2847CE}" srcOrd="5" destOrd="0" presId="urn:microsoft.com/office/officeart/2005/8/layout/chart3"/>
    <dgm:cxn modelId="{2361F372-F020-4B9E-9F2B-79F421B327FB}" type="presParOf" srcId="{DCA05F5F-4F0A-41BC-B384-21D5D6B2A83F}" destId="{AA6CD6DC-820E-45DD-ABB6-7D8762C0BD43}" srcOrd="6" destOrd="0" presId="urn:microsoft.com/office/officeart/2005/8/layout/chart3"/>
    <dgm:cxn modelId="{3A7A30F9-B84F-4DA2-B618-DDBFD7964602}" type="presParOf" srcId="{DCA05F5F-4F0A-41BC-B384-21D5D6B2A83F}" destId="{BFF64D69-3301-49F3-9E3E-C78A89C20AC1}" srcOrd="7" destOrd="0" presId="urn:microsoft.com/office/officeart/2005/8/layout/chart3"/>
    <dgm:cxn modelId="{4F5B4765-7136-4E89-8B53-149FDD2878B9}" type="presParOf" srcId="{DCA05F5F-4F0A-41BC-B384-21D5D6B2A83F}" destId="{F32C44BE-6300-42F9-B84E-4DF8A5289C90}" srcOrd="8" destOrd="0" presId="urn:microsoft.com/office/officeart/2005/8/layout/chart3"/>
    <dgm:cxn modelId="{C6AEDE6D-0D61-4201-8F7B-25273AB13994}" type="presParOf" srcId="{DCA05F5F-4F0A-41BC-B384-21D5D6B2A83F}" destId="{2E61B321-8445-43E7-8E5F-408E7F808858}" srcOrd="9" destOrd="0" presId="urn:microsoft.com/office/officeart/2005/8/layout/chart3"/>
    <dgm:cxn modelId="{524B64A2-ACBF-4F6F-BFC5-80090638E85F}" type="presParOf" srcId="{DCA05F5F-4F0A-41BC-B384-21D5D6B2A83F}" destId="{C4101451-1654-475E-94B9-2FD6C43BA7CE}" srcOrd="10" destOrd="0" presId="urn:microsoft.com/office/officeart/2005/8/layout/chart3"/>
    <dgm:cxn modelId="{89777A1B-6089-415F-9FC7-AF1436CECB32}" type="presParOf" srcId="{DCA05F5F-4F0A-41BC-B384-21D5D6B2A83F}" destId="{D34E71DE-AAC2-4AAF-9DD3-C8ADDAC37553}" srcOrd="11" destOrd="0" presId="urn:microsoft.com/office/officeart/2005/8/layout/chart3"/>
    <dgm:cxn modelId="{FA56FB59-FA0C-4223-B7F1-C3FFCEF334F5}" type="presParOf" srcId="{DCA05F5F-4F0A-41BC-B384-21D5D6B2A83F}" destId="{F33C3FF8-62AC-4B77-8BFC-8B315543BA46}" srcOrd="12" destOrd="0" presId="urn:microsoft.com/office/officeart/2005/8/layout/chart3"/>
    <dgm:cxn modelId="{C6002A79-00E6-4714-9DF9-655F9FD541EC}" type="presParOf" srcId="{DCA05F5F-4F0A-41BC-B384-21D5D6B2A83F}" destId="{AE4D753F-B69F-47E3-8D91-096E6E846830}"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0030A9-72A6-40C1-9291-518F9626B4B1}" type="doc">
      <dgm:prSet loTypeId="urn:microsoft.com/office/officeart/2005/8/layout/chart3" loCatId="cycle" qsTypeId="urn:microsoft.com/office/officeart/2005/8/quickstyle/simple1" qsCatId="simple" csTypeId="urn:microsoft.com/office/officeart/2005/8/colors/accent3_1" csCatId="accent3" phldr="1"/>
      <dgm:spPr/>
    </dgm:pt>
    <dgm:pt modelId="{9604DBB1-E99D-45A6-8A43-ABD7914FAD31}">
      <dgm:prSet phldrT="[Text]" custT="1"/>
      <dgm:spPr>
        <a:solidFill>
          <a:schemeClr val="bg1"/>
        </a:solidFill>
      </dgm:spPr>
      <dgm:t>
        <a:bodyPr/>
        <a:lstStyle/>
        <a:p>
          <a:endParaRPr lang="nl-BE" sz="3100" dirty="0"/>
        </a:p>
      </dgm:t>
    </dgm:pt>
    <dgm:pt modelId="{2E205FDE-0D9B-40A6-827C-0D7E2160B88B}" type="parTrans" cxnId="{29753384-15C4-420D-A725-33E91AE6CD7F}">
      <dgm:prSet/>
      <dgm:spPr/>
      <dgm:t>
        <a:bodyPr/>
        <a:lstStyle/>
        <a:p>
          <a:endParaRPr lang="nl-BE"/>
        </a:p>
      </dgm:t>
    </dgm:pt>
    <dgm:pt modelId="{8B25E917-6EC5-4C78-888D-68B6A2617A4A}" type="sibTrans" cxnId="{29753384-15C4-420D-A725-33E91AE6CD7F}">
      <dgm:prSet/>
      <dgm:spPr/>
      <dgm:t>
        <a:bodyPr/>
        <a:lstStyle/>
        <a:p>
          <a:endParaRPr lang="nl-BE"/>
        </a:p>
      </dgm:t>
    </dgm:pt>
    <dgm:pt modelId="{E9973BA2-83F9-4C0C-8B68-5FDEA03EDA2D}">
      <dgm:prSet phldrT="[Text]" custT="1"/>
      <dgm:spPr/>
      <dgm:t>
        <a:bodyPr/>
        <a:lstStyle/>
        <a:p>
          <a:endParaRPr lang="nl-BE" sz="3500" dirty="0"/>
        </a:p>
      </dgm:t>
    </dgm:pt>
    <dgm:pt modelId="{60A9E952-E1C2-4AD9-B38D-0F6B3B96FA68}" type="parTrans" cxnId="{F81AA53A-E2BF-4B60-A66B-D1AA30EAED16}">
      <dgm:prSet/>
      <dgm:spPr/>
      <dgm:t>
        <a:bodyPr/>
        <a:lstStyle/>
        <a:p>
          <a:endParaRPr lang="nl-BE"/>
        </a:p>
      </dgm:t>
    </dgm:pt>
    <dgm:pt modelId="{122728D0-70FB-4F18-BC54-06168029DBCF}" type="sibTrans" cxnId="{F81AA53A-E2BF-4B60-A66B-D1AA30EAED16}">
      <dgm:prSet/>
      <dgm:spPr/>
      <dgm:t>
        <a:bodyPr/>
        <a:lstStyle/>
        <a:p>
          <a:endParaRPr lang="nl-BE"/>
        </a:p>
      </dgm:t>
    </dgm:pt>
    <dgm:pt modelId="{5779A4F4-814D-4B52-86BA-7262BD81C086}">
      <dgm:prSet phldrT="[Text]" custT="1"/>
      <dgm:spPr/>
      <dgm:t>
        <a:bodyPr/>
        <a:lstStyle/>
        <a:p>
          <a:endParaRPr lang="nl-BE" sz="3600" dirty="0"/>
        </a:p>
      </dgm:t>
    </dgm:pt>
    <dgm:pt modelId="{ED319492-6FEB-493D-B3DC-001FBF466AFA}" type="parTrans" cxnId="{168A08C2-F956-4B92-8556-50D846026D2E}">
      <dgm:prSet/>
      <dgm:spPr/>
      <dgm:t>
        <a:bodyPr/>
        <a:lstStyle/>
        <a:p>
          <a:endParaRPr lang="nl-BE"/>
        </a:p>
      </dgm:t>
    </dgm:pt>
    <dgm:pt modelId="{9429FDF7-B2CD-492A-9690-3353C74240AB}" type="sibTrans" cxnId="{168A08C2-F956-4B92-8556-50D846026D2E}">
      <dgm:prSet/>
      <dgm:spPr/>
      <dgm:t>
        <a:bodyPr/>
        <a:lstStyle/>
        <a:p>
          <a:endParaRPr lang="nl-BE"/>
        </a:p>
      </dgm:t>
    </dgm:pt>
    <dgm:pt modelId="{64FAE093-D8E6-4309-A12C-6EE32B7BB29D}">
      <dgm:prSet phldrT="[Text]" custT="1"/>
      <dgm:spPr/>
      <dgm:t>
        <a:bodyPr/>
        <a:lstStyle/>
        <a:p>
          <a:endParaRPr lang="nl-BE" sz="2000" dirty="0"/>
        </a:p>
      </dgm:t>
    </dgm:pt>
    <dgm:pt modelId="{4BB5DE88-103F-4412-99B7-510DC36062FB}" type="parTrans" cxnId="{1D46CE6A-8506-4240-80C2-E64529F7369A}">
      <dgm:prSet/>
      <dgm:spPr/>
      <dgm:t>
        <a:bodyPr/>
        <a:lstStyle/>
        <a:p>
          <a:endParaRPr lang="nl-BE"/>
        </a:p>
      </dgm:t>
    </dgm:pt>
    <dgm:pt modelId="{8EF2A4FE-6965-43BC-97E8-FC4C54B73773}" type="sibTrans" cxnId="{1D46CE6A-8506-4240-80C2-E64529F7369A}">
      <dgm:prSet/>
      <dgm:spPr/>
      <dgm:t>
        <a:bodyPr/>
        <a:lstStyle/>
        <a:p>
          <a:endParaRPr lang="nl-BE"/>
        </a:p>
      </dgm:t>
    </dgm:pt>
    <dgm:pt modelId="{7F09FFA7-6CF3-4A6A-82B0-8609320A65D3}">
      <dgm:prSet phldrT="[Text]" custT="1"/>
      <dgm:spPr/>
      <dgm:t>
        <a:bodyPr/>
        <a:lstStyle/>
        <a:p>
          <a:endParaRPr lang="nl-BE" sz="3600" dirty="0"/>
        </a:p>
      </dgm:t>
    </dgm:pt>
    <dgm:pt modelId="{3DD88DF5-DBF4-4130-99FA-370EF03A581E}" type="parTrans" cxnId="{BEC1C0A5-E0A5-42CB-AC6B-962AA06063B4}">
      <dgm:prSet/>
      <dgm:spPr/>
      <dgm:t>
        <a:bodyPr/>
        <a:lstStyle/>
        <a:p>
          <a:endParaRPr lang="nl-BE"/>
        </a:p>
      </dgm:t>
    </dgm:pt>
    <dgm:pt modelId="{0EFA80FE-30F0-4975-84E6-49B57B1DA5C2}" type="sibTrans" cxnId="{BEC1C0A5-E0A5-42CB-AC6B-962AA06063B4}">
      <dgm:prSet/>
      <dgm:spPr/>
      <dgm:t>
        <a:bodyPr/>
        <a:lstStyle/>
        <a:p>
          <a:endParaRPr lang="nl-BE"/>
        </a:p>
      </dgm:t>
    </dgm:pt>
    <dgm:pt modelId="{CC0F32D5-EB6A-441C-8AA4-6DEBBB576BA0}">
      <dgm:prSet phldrT="[Text]" custT="1"/>
      <dgm:spPr/>
      <dgm:t>
        <a:bodyPr/>
        <a:lstStyle/>
        <a:p>
          <a:r>
            <a:rPr lang="nl-BE" sz="2000" dirty="0"/>
            <a:t>....</a:t>
          </a:r>
          <a:endParaRPr lang="nl-BE" sz="6400" dirty="0"/>
        </a:p>
      </dgm:t>
    </dgm:pt>
    <dgm:pt modelId="{F8CD4262-ABCC-4C21-9682-C3E43D463997}" type="parTrans" cxnId="{7D504E51-3526-44ED-9AF6-7DB0AFB580BC}">
      <dgm:prSet/>
      <dgm:spPr/>
      <dgm:t>
        <a:bodyPr/>
        <a:lstStyle/>
        <a:p>
          <a:endParaRPr lang="nl-BE"/>
        </a:p>
      </dgm:t>
    </dgm:pt>
    <dgm:pt modelId="{D3AE6078-2713-422F-8C41-7BF1F22F2216}" type="sibTrans" cxnId="{7D504E51-3526-44ED-9AF6-7DB0AFB580BC}">
      <dgm:prSet/>
      <dgm:spPr/>
      <dgm:t>
        <a:bodyPr/>
        <a:lstStyle/>
        <a:p>
          <a:endParaRPr lang="nl-BE"/>
        </a:p>
      </dgm:t>
    </dgm:pt>
    <dgm:pt modelId="{268F10DF-83D7-46B2-99D6-DB5E2E385B0D}">
      <dgm:prSet phldrT="[Text]" custT="1"/>
      <dgm:spPr/>
      <dgm:t>
        <a:bodyPr/>
        <a:lstStyle/>
        <a:p>
          <a:r>
            <a:rPr lang="nl-BE" sz="2000" dirty="0"/>
            <a:t>...</a:t>
          </a:r>
        </a:p>
      </dgm:t>
    </dgm:pt>
    <dgm:pt modelId="{B385D02F-9B44-4B61-A6DB-EC8706774DDC}" type="parTrans" cxnId="{49AFAEE6-8A6B-42B7-B0E0-958CDC227BB8}">
      <dgm:prSet/>
      <dgm:spPr/>
      <dgm:t>
        <a:bodyPr/>
        <a:lstStyle/>
        <a:p>
          <a:endParaRPr lang="nl-BE"/>
        </a:p>
      </dgm:t>
    </dgm:pt>
    <dgm:pt modelId="{D71E945D-6C2B-4B09-B1D0-B8B82BDCC716}" type="sibTrans" cxnId="{49AFAEE6-8A6B-42B7-B0E0-958CDC227BB8}">
      <dgm:prSet/>
      <dgm:spPr/>
      <dgm:t>
        <a:bodyPr/>
        <a:lstStyle/>
        <a:p>
          <a:endParaRPr lang="nl-BE"/>
        </a:p>
      </dgm:t>
    </dgm:pt>
    <dgm:pt modelId="{DCA05F5F-4F0A-41BC-B384-21D5D6B2A83F}" type="pres">
      <dgm:prSet presAssocID="{E70030A9-72A6-40C1-9291-518F9626B4B1}" presName="compositeShape" presStyleCnt="0">
        <dgm:presLayoutVars>
          <dgm:chMax val="7"/>
          <dgm:dir/>
          <dgm:resizeHandles val="exact"/>
        </dgm:presLayoutVars>
      </dgm:prSet>
      <dgm:spPr/>
    </dgm:pt>
    <dgm:pt modelId="{6B6F282D-D523-4544-BF18-57757DB11F66}" type="pres">
      <dgm:prSet presAssocID="{E70030A9-72A6-40C1-9291-518F9626B4B1}" presName="wedge1" presStyleLbl="node1" presStyleIdx="0" presStyleCnt="7" custScaleX="169133" custScaleY="155366" custLinFactNeighborX="-2631" custLinFactNeighborY="5222"/>
      <dgm:spPr/>
      <dgm:t>
        <a:bodyPr/>
        <a:lstStyle/>
        <a:p>
          <a:endParaRPr lang="nl-NL"/>
        </a:p>
      </dgm:t>
    </dgm:pt>
    <dgm:pt modelId="{C0996CE5-7CBC-4645-8296-3ED107363FF4}" type="pres">
      <dgm:prSet presAssocID="{E70030A9-72A6-40C1-9291-518F9626B4B1}" presName="wedge1Tx" presStyleLbl="node1" presStyleIdx="0" presStyleCnt="7">
        <dgm:presLayoutVars>
          <dgm:chMax val="0"/>
          <dgm:chPref val="0"/>
          <dgm:bulletEnabled val="1"/>
        </dgm:presLayoutVars>
      </dgm:prSet>
      <dgm:spPr/>
      <dgm:t>
        <a:bodyPr/>
        <a:lstStyle/>
        <a:p>
          <a:endParaRPr lang="nl-NL"/>
        </a:p>
      </dgm:t>
    </dgm:pt>
    <dgm:pt modelId="{1495CD5E-C41D-49DB-ABFB-6DDBA599BF99}" type="pres">
      <dgm:prSet presAssocID="{E70030A9-72A6-40C1-9291-518F9626B4B1}" presName="wedge2" presStyleLbl="node1" presStyleIdx="1" presStyleCnt="7" custScaleX="169133" custScaleY="155366"/>
      <dgm:spPr/>
      <dgm:t>
        <a:bodyPr/>
        <a:lstStyle/>
        <a:p>
          <a:endParaRPr lang="nl-NL"/>
        </a:p>
      </dgm:t>
    </dgm:pt>
    <dgm:pt modelId="{086F1363-D504-4C6B-9DF5-43823EA11EE5}" type="pres">
      <dgm:prSet presAssocID="{E70030A9-72A6-40C1-9291-518F9626B4B1}" presName="wedge2Tx" presStyleLbl="node1" presStyleIdx="1" presStyleCnt="7">
        <dgm:presLayoutVars>
          <dgm:chMax val="0"/>
          <dgm:chPref val="0"/>
          <dgm:bulletEnabled val="1"/>
        </dgm:presLayoutVars>
      </dgm:prSet>
      <dgm:spPr/>
      <dgm:t>
        <a:bodyPr/>
        <a:lstStyle/>
        <a:p>
          <a:endParaRPr lang="nl-NL"/>
        </a:p>
      </dgm:t>
    </dgm:pt>
    <dgm:pt modelId="{D04A472C-8E8A-4758-999F-ADB5BAE8382A}" type="pres">
      <dgm:prSet presAssocID="{E70030A9-72A6-40C1-9291-518F9626B4B1}" presName="wedge3" presStyleLbl="node1" presStyleIdx="2" presStyleCnt="7" custScaleX="169133" custScaleY="155366"/>
      <dgm:spPr/>
      <dgm:t>
        <a:bodyPr/>
        <a:lstStyle/>
        <a:p>
          <a:endParaRPr lang="nl-NL"/>
        </a:p>
      </dgm:t>
    </dgm:pt>
    <dgm:pt modelId="{A9FAD58D-0A88-43B1-BEBA-FB799B2847CE}" type="pres">
      <dgm:prSet presAssocID="{E70030A9-72A6-40C1-9291-518F9626B4B1}" presName="wedge3Tx" presStyleLbl="node1" presStyleIdx="2" presStyleCnt="7">
        <dgm:presLayoutVars>
          <dgm:chMax val="0"/>
          <dgm:chPref val="0"/>
          <dgm:bulletEnabled val="1"/>
        </dgm:presLayoutVars>
      </dgm:prSet>
      <dgm:spPr/>
      <dgm:t>
        <a:bodyPr/>
        <a:lstStyle/>
        <a:p>
          <a:endParaRPr lang="nl-NL"/>
        </a:p>
      </dgm:t>
    </dgm:pt>
    <dgm:pt modelId="{AA6CD6DC-820E-45DD-ABB6-7D8762C0BD43}" type="pres">
      <dgm:prSet presAssocID="{E70030A9-72A6-40C1-9291-518F9626B4B1}" presName="wedge4" presStyleLbl="node1" presStyleIdx="3" presStyleCnt="7" custScaleX="169133" custScaleY="155366"/>
      <dgm:spPr/>
      <dgm:t>
        <a:bodyPr/>
        <a:lstStyle/>
        <a:p>
          <a:endParaRPr lang="nl-NL"/>
        </a:p>
      </dgm:t>
    </dgm:pt>
    <dgm:pt modelId="{BFF64D69-3301-49F3-9E3E-C78A89C20AC1}" type="pres">
      <dgm:prSet presAssocID="{E70030A9-72A6-40C1-9291-518F9626B4B1}" presName="wedge4Tx" presStyleLbl="node1" presStyleIdx="3" presStyleCnt="7">
        <dgm:presLayoutVars>
          <dgm:chMax val="0"/>
          <dgm:chPref val="0"/>
          <dgm:bulletEnabled val="1"/>
        </dgm:presLayoutVars>
      </dgm:prSet>
      <dgm:spPr/>
      <dgm:t>
        <a:bodyPr/>
        <a:lstStyle/>
        <a:p>
          <a:endParaRPr lang="nl-NL"/>
        </a:p>
      </dgm:t>
    </dgm:pt>
    <dgm:pt modelId="{F32C44BE-6300-42F9-B84E-4DF8A5289C90}" type="pres">
      <dgm:prSet presAssocID="{E70030A9-72A6-40C1-9291-518F9626B4B1}" presName="wedge5" presStyleLbl="node1" presStyleIdx="4" presStyleCnt="7" custScaleX="169133" custScaleY="155366"/>
      <dgm:spPr/>
      <dgm:t>
        <a:bodyPr/>
        <a:lstStyle/>
        <a:p>
          <a:endParaRPr lang="nl-NL"/>
        </a:p>
      </dgm:t>
    </dgm:pt>
    <dgm:pt modelId="{2E61B321-8445-43E7-8E5F-408E7F808858}" type="pres">
      <dgm:prSet presAssocID="{E70030A9-72A6-40C1-9291-518F9626B4B1}" presName="wedge5Tx" presStyleLbl="node1" presStyleIdx="4" presStyleCnt="7">
        <dgm:presLayoutVars>
          <dgm:chMax val="0"/>
          <dgm:chPref val="0"/>
          <dgm:bulletEnabled val="1"/>
        </dgm:presLayoutVars>
      </dgm:prSet>
      <dgm:spPr/>
      <dgm:t>
        <a:bodyPr/>
        <a:lstStyle/>
        <a:p>
          <a:endParaRPr lang="nl-NL"/>
        </a:p>
      </dgm:t>
    </dgm:pt>
    <dgm:pt modelId="{C4101451-1654-475E-94B9-2FD6C43BA7CE}" type="pres">
      <dgm:prSet presAssocID="{E70030A9-72A6-40C1-9291-518F9626B4B1}" presName="wedge6" presStyleLbl="node1" presStyleIdx="5" presStyleCnt="7" custScaleX="169133" custScaleY="155366"/>
      <dgm:spPr/>
      <dgm:t>
        <a:bodyPr/>
        <a:lstStyle/>
        <a:p>
          <a:endParaRPr lang="nl-NL"/>
        </a:p>
      </dgm:t>
    </dgm:pt>
    <dgm:pt modelId="{D34E71DE-AAC2-4AAF-9DD3-C8ADDAC37553}" type="pres">
      <dgm:prSet presAssocID="{E70030A9-72A6-40C1-9291-518F9626B4B1}" presName="wedge6Tx" presStyleLbl="node1" presStyleIdx="5" presStyleCnt="7">
        <dgm:presLayoutVars>
          <dgm:chMax val="0"/>
          <dgm:chPref val="0"/>
          <dgm:bulletEnabled val="1"/>
        </dgm:presLayoutVars>
      </dgm:prSet>
      <dgm:spPr/>
      <dgm:t>
        <a:bodyPr/>
        <a:lstStyle/>
        <a:p>
          <a:endParaRPr lang="nl-NL"/>
        </a:p>
      </dgm:t>
    </dgm:pt>
    <dgm:pt modelId="{F33C3FF8-62AC-4B77-8BFC-8B315543BA46}" type="pres">
      <dgm:prSet presAssocID="{E70030A9-72A6-40C1-9291-518F9626B4B1}" presName="wedge7" presStyleLbl="node1" presStyleIdx="6" presStyleCnt="7" custScaleX="169133" custScaleY="155366"/>
      <dgm:spPr/>
      <dgm:t>
        <a:bodyPr/>
        <a:lstStyle/>
        <a:p>
          <a:endParaRPr lang="nl-NL"/>
        </a:p>
      </dgm:t>
    </dgm:pt>
    <dgm:pt modelId="{AE4D753F-B69F-47E3-8D91-096E6E846830}" type="pres">
      <dgm:prSet presAssocID="{E70030A9-72A6-40C1-9291-518F9626B4B1}" presName="wedge7Tx" presStyleLbl="node1" presStyleIdx="6" presStyleCnt="7">
        <dgm:presLayoutVars>
          <dgm:chMax val="0"/>
          <dgm:chPref val="0"/>
          <dgm:bulletEnabled val="1"/>
        </dgm:presLayoutVars>
      </dgm:prSet>
      <dgm:spPr/>
      <dgm:t>
        <a:bodyPr/>
        <a:lstStyle/>
        <a:p>
          <a:endParaRPr lang="nl-NL"/>
        </a:p>
      </dgm:t>
    </dgm:pt>
  </dgm:ptLst>
  <dgm:cxnLst>
    <dgm:cxn modelId="{1D46CE6A-8506-4240-80C2-E64529F7369A}" srcId="{E70030A9-72A6-40C1-9291-518F9626B4B1}" destId="{64FAE093-D8E6-4309-A12C-6EE32B7BB29D}" srcOrd="3" destOrd="0" parTransId="{4BB5DE88-103F-4412-99B7-510DC36062FB}" sibTransId="{8EF2A4FE-6965-43BC-97E8-FC4C54B73773}"/>
    <dgm:cxn modelId="{81A0BFAC-ED0F-47D1-B107-AF2958F17440}" type="presOf" srcId="{E9973BA2-83F9-4C0C-8B68-5FDEA03EDA2D}" destId="{086F1363-D504-4C6B-9DF5-43823EA11EE5}" srcOrd="1" destOrd="0" presId="urn:microsoft.com/office/officeart/2005/8/layout/chart3"/>
    <dgm:cxn modelId="{81E96055-2390-49E3-AC26-0C08453D5540}" type="presOf" srcId="{7F09FFA7-6CF3-4A6A-82B0-8609320A65D3}" destId="{2E61B321-8445-43E7-8E5F-408E7F808858}" srcOrd="1" destOrd="0" presId="urn:microsoft.com/office/officeart/2005/8/layout/chart3"/>
    <dgm:cxn modelId="{BAF3E47A-5A1B-4689-8F30-A2704A47932E}" type="presOf" srcId="{64FAE093-D8E6-4309-A12C-6EE32B7BB29D}" destId="{AA6CD6DC-820E-45DD-ABB6-7D8762C0BD43}" srcOrd="0" destOrd="0" presId="urn:microsoft.com/office/officeart/2005/8/layout/chart3"/>
    <dgm:cxn modelId="{72684835-7416-419A-AF79-58D19523762E}" type="presOf" srcId="{64FAE093-D8E6-4309-A12C-6EE32B7BB29D}" destId="{BFF64D69-3301-49F3-9E3E-C78A89C20AC1}" srcOrd="1" destOrd="0" presId="urn:microsoft.com/office/officeart/2005/8/layout/chart3"/>
    <dgm:cxn modelId="{CF439B26-C4B5-4BBF-9F64-71609CECEED5}" type="presOf" srcId="{CC0F32D5-EB6A-441C-8AA4-6DEBBB576BA0}" destId="{D34E71DE-AAC2-4AAF-9DD3-C8ADDAC37553}" srcOrd="1" destOrd="0" presId="urn:microsoft.com/office/officeart/2005/8/layout/chart3"/>
    <dgm:cxn modelId="{A024C72E-C9E6-43E2-838F-5A75CB9BB9E1}" type="presOf" srcId="{CC0F32D5-EB6A-441C-8AA4-6DEBBB576BA0}" destId="{C4101451-1654-475E-94B9-2FD6C43BA7CE}" srcOrd="0" destOrd="0" presId="urn:microsoft.com/office/officeart/2005/8/layout/chart3"/>
    <dgm:cxn modelId="{DFDF2984-80F7-4A1B-80A3-FF6830E7EC17}" type="presOf" srcId="{7F09FFA7-6CF3-4A6A-82B0-8609320A65D3}" destId="{F32C44BE-6300-42F9-B84E-4DF8A5289C90}" srcOrd="0" destOrd="0" presId="urn:microsoft.com/office/officeart/2005/8/layout/chart3"/>
    <dgm:cxn modelId="{7D504E51-3526-44ED-9AF6-7DB0AFB580BC}" srcId="{E70030A9-72A6-40C1-9291-518F9626B4B1}" destId="{CC0F32D5-EB6A-441C-8AA4-6DEBBB576BA0}" srcOrd="5" destOrd="0" parTransId="{F8CD4262-ABCC-4C21-9682-C3E43D463997}" sibTransId="{D3AE6078-2713-422F-8C41-7BF1F22F2216}"/>
    <dgm:cxn modelId="{F758C76C-4682-4A5F-9355-BD1FCFA6E897}" type="presOf" srcId="{E70030A9-72A6-40C1-9291-518F9626B4B1}" destId="{DCA05F5F-4F0A-41BC-B384-21D5D6B2A83F}" srcOrd="0" destOrd="0" presId="urn:microsoft.com/office/officeart/2005/8/layout/chart3"/>
    <dgm:cxn modelId="{5F5ABDF0-262B-469A-845F-5447596C2039}" type="presOf" srcId="{9604DBB1-E99D-45A6-8A43-ABD7914FAD31}" destId="{6B6F282D-D523-4544-BF18-57757DB11F66}" srcOrd="0" destOrd="0" presId="urn:microsoft.com/office/officeart/2005/8/layout/chart3"/>
    <dgm:cxn modelId="{BEC1C0A5-E0A5-42CB-AC6B-962AA06063B4}" srcId="{E70030A9-72A6-40C1-9291-518F9626B4B1}" destId="{7F09FFA7-6CF3-4A6A-82B0-8609320A65D3}" srcOrd="4" destOrd="0" parTransId="{3DD88DF5-DBF4-4130-99FA-370EF03A581E}" sibTransId="{0EFA80FE-30F0-4975-84E6-49B57B1DA5C2}"/>
    <dgm:cxn modelId="{8A23C863-F800-4954-B410-F0E3A172F087}" type="presOf" srcId="{9604DBB1-E99D-45A6-8A43-ABD7914FAD31}" destId="{C0996CE5-7CBC-4645-8296-3ED107363FF4}" srcOrd="1" destOrd="0" presId="urn:microsoft.com/office/officeart/2005/8/layout/chart3"/>
    <dgm:cxn modelId="{F2F4914F-7141-4249-A5D4-334869AE5550}" type="presOf" srcId="{5779A4F4-814D-4B52-86BA-7262BD81C086}" destId="{A9FAD58D-0A88-43B1-BEBA-FB799B2847CE}" srcOrd="1" destOrd="0" presId="urn:microsoft.com/office/officeart/2005/8/layout/chart3"/>
    <dgm:cxn modelId="{98F01272-7798-4457-9A02-C990BB4C4EAA}" type="presOf" srcId="{268F10DF-83D7-46B2-99D6-DB5E2E385B0D}" destId="{F33C3FF8-62AC-4B77-8BFC-8B315543BA46}" srcOrd="0" destOrd="0" presId="urn:microsoft.com/office/officeart/2005/8/layout/chart3"/>
    <dgm:cxn modelId="{168A08C2-F956-4B92-8556-50D846026D2E}" srcId="{E70030A9-72A6-40C1-9291-518F9626B4B1}" destId="{5779A4F4-814D-4B52-86BA-7262BD81C086}" srcOrd="2" destOrd="0" parTransId="{ED319492-6FEB-493D-B3DC-001FBF466AFA}" sibTransId="{9429FDF7-B2CD-492A-9690-3353C74240AB}"/>
    <dgm:cxn modelId="{6789950B-C15E-4FA6-A968-AF0A5950AA84}" type="presOf" srcId="{E9973BA2-83F9-4C0C-8B68-5FDEA03EDA2D}" destId="{1495CD5E-C41D-49DB-ABFB-6DDBA599BF99}" srcOrd="0" destOrd="0" presId="urn:microsoft.com/office/officeart/2005/8/layout/chart3"/>
    <dgm:cxn modelId="{088F3EAC-44D3-4FCA-84D5-892F3581AB35}" type="presOf" srcId="{5779A4F4-814D-4B52-86BA-7262BD81C086}" destId="{D04A472C-8E8A-4758-999F-ADB5BAE8382A}" srcOrd="0" destOrd="0" presId="urn:microsoft.com/office/officeart/2005/8/layout/chart3"/>
    <dgm:cxn modelId="{C5110DC6-F12B-437E-9E4F-EB09C1E387AE}" type="presOf" srcId="{268F10DF-83D7-46B2-99D6-DB5E2E385B0D}" destId="{AE4D753F-B69F-47E3-8D91-096E6E846830}" srcOrd="1" destOrd="0" presId="urn:microsoft.com/office/officeart/2005/8/layout/chart3"/>
    <dgm:cxn modelId="{F81AA53A-E2BF-4B60-A66B-D1AA30EAED16}" srcId="{E70030A9-72A6-40C1-9291-518F9626B4B1}" destId="{E9973BA2-83F9-4C0C-8B68-5FDEA03EDA2D}" srcOrd="1" destOrd="0" parTransId="{60A9E952-E1C2-4AD9-B38D-0F6B3B96FA68}" sibTransId="{122728D0-70FB-4F18-BC54-06168029DBCF}"/>
    <dgm:cxn modelId="{49AFAEE6-8A6B-42B7-B0E0-958CDC227BB8}" srcId="{E70030A9-72A6-40C1-9291-518F9626B4B1}" destId="{268F10DF-83D7-46B2-99D6-DB5E2E385B0D}" srcOrd="6" destOrd="0" parTransId="{B385D02F-9B44-4B61-A6DB-EC8706774DDC}" sibTransId="{D71E945D-6C2B-4B09-B1D0-B8B82BDCC716}"/>
    <dgm:cxn modelId="{29753384-15C4-420D-A725-33E91AE6CD7F}" srcId="{E70030A9-72A6-40C1-9291-518F9626B4B1}" destId="{9604DBB1-E99D-45A6-8A43-ABD7914FAD31}" srcOrd="0" destOrd="0" parTransId="{2E205FDE-0D9B-40A6-827C-0D7E2160B88B}" sibTransId="{8B25E917-6EC5-4C78-888D-68B6A2617A4A}"/>
    <dgm:cxn modelId="{26093A94-B61A-4710-8705-FBFA9DBFCCFB}" type="presParOf" srcId="{DCA05F5F-4F0A-41BC-B384-21D5D6B2A83F}" destId="{6B6F282D-D523-4544-BF18-57757DB11F66}" srcOrd="0" destOrd="0" presId="urn:microsoft.com/office/officeart/2005/8/layout/chart3"/>
    <dgm:cxn modelId="{ADEDE37A-A363-495A-8BA5-513813CF1212}" type="presParOf" srcId="{DCA05F5F-4F0A-41BC-B384-21D5D6B2A83F}" destId="{C0996CE5-7CBC-4645-8296-3ED107363FF4}" srcOrd="1" destOrd="0" presId="urn:microsoft.com/office/officeart/2005/8/layout/chart3"/>
    <dgm:cxn modelId="{7A3F1644-8B58-4179-8EF0-8FDCE4097C2D}" type="presParOf" srcId="{DCA05F5F-4F0A-41BC-B384-21D5D6B2A83F}" destId="{1495CD5E-C41D-49DB-ABFB-6DDBA599BF99}" srcOrd="2" destOrd="0" presId="urn:microsoft.com/office/officeart/2005/8/layout/chart3"/>
    <dgm:cxn modelId="{D38FC5BC-3DC7-4377-8362-29610EB2048B}" type="presParOf" srcId="{DCA05F5F-4F0A-41BC-B384-21D5D6B2A83F}" destId="{086F1363-D504-4C6B-9DF5-43823EA11EE5}" srcOrd="3" destOrd="0" presId="urn:microsoft.com/office/officeart/2005/8/layout/chart3"/>
    <dgm:cxn modelId="{8ECE3791-2F36-4393-8360-50749D6EC8E3}" type="presParOf" srcId="{DCA05F5F-4F0A-41BC-B384-21D5D6B2A83F}" destId="{D04A472C-8E8A-4758-999F-ADB5BAE8382A}" srcOrd="4" destOrd="0" presId="urn:microsoft.com/office/officeart/2005/8/layout/chart3"/>
    <dgm:cxn modelId="{83607DA4-A377-400C-A7F1-AE9A397B7F4B}" type="presParOf" srcId="{DCA05F5F-4F0A-41BC-B384-21D5D6B2A83F}" destId="{A9FAD58D-0A88-43B1-BEBA-FB799B2847CE}" srcOrd="5" destOrd="0" presId="urn:microsoft.com/office/officeart/2005/8/layout/chart3"/>
    <dgm:cxn modelId="{2361F372-F020-4B9E-9F2B-79F421B327FB}" type="presParOf" srcId="{DCA05F5F-4F0A-41BC-B384-21D5D6B2A83F}" destId="{AA6CD6DC-820E-45DD-ABB6-7D8762C0BD43}" srcOrd="6" destOrd="0" presId="urn:microsoft.com/office/officeart/2005/8/layout/chart3"/>
    <dgm:cxn modelId="{3A7A30F9-B84F-4DA2-B618-DDBFD7964602}" type="presParOf" srcId="{DCA05F5F-4F0A-41BC-B384-21D5D6B2A83F}" destId="{BFF64D69-3301-49F3-9E3E-C78A89C20AC1}" srcOrd="7" destOrd="0" presId="urn:microsoft.com/office/officeart/2005/8/layout/chart3"/>
    <dgm:cxn modelId="{4F5B4765-7136-4E89-8B53-149FDD2878B9}" type="presParOf" srcId="{DCA05F5F-4F0A-41BC-B384-21D5D6B2A83F}" destId="{F32C44BE-6300-42F9-B84E-4DF8A5289C90}" srcOrd="8" destOrd="0" presId="urn:microsoft.com/office/officeart/2005/8/layout/chart3"/>
    <dgm:cxn modelId="{C6AEDE6D-0D61-4201-8F7B-25273AB13994}" type="presParOf" srcId="{DCA05F5F-4F0A-41BC-B384-21D5D6B2A83F}" destId="{2E61B321-8445-43E7-8E5F-408E7F808858}" srcOrd="9" destOrd="0" presId="urn:microsoft.com/office/officeart/2005/8/layout/chart3"/>
    <dgm:cxn modelId="{524B64A2-ACBF-4F6F-BFC5-80090638E85F}" type="presParOf" srcId="{DCA05F5F-4F0A-41BC-B384-21D5D6B2A83F}" destId="{C4101451-1654-475E-94B9-2FD6C43BA7CE}" srcOrd="10" destOrd="0" presId="urn:microsoft.com/office/officeart/2005/8/layout/chart3"/>
    <dgm:cxn modelId="{89777A1B-6089-415F-9FC7-AF1436CECB32}" type="presParOf" srcId="{DCA05F5F-4F0A-41BC-B384-21D5D6B2A83F}" destId="{D34E71DE-AAC2-4AAF-9DD3-C8ADDAC37553}" srcOrd="11" destOrd="0" presId="urn:microsoft.com/office/officeart/2005/8/layout/chart3"/>
    <dgm:cxn modelId="{FA56FB59-FA0C-4223-B7F1-C3FFCEF334F5}" type="presParOf" srcId="{DCA05F5F-4F0A-41BC-B384-21D5D6B2A83F}" destId="{F33C3FF8-62AC-4B77-8BFC-8B315543BA46}" srcOrd="12" destOrd="0" presId="urn:microsoft.com/office/officeart/2005/8/layout/chart3"/>
    <dgm:cxn modelId="{C6002A79-00E6-4714-9DF9-655F9FD541EC}" type="presParOf" srcId="{DCA05F5F-4F0A-41BC-B384-21D5D6B2A83F}" destId="{AE4D753F-B69F-47E3-8D91-096E6E846830}"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F282D-D523-4544-BF18-57757DB11F66}">
      <dsp:nvSpPr>
        <dsp:cNvPr id="0" name=""/>
        <dsp:cNvSpPr/>
      </dsp:nvSpPr>
      <dsp:spPr>
        <a:xfrm>
          <a:off x="783661" y="-664256"/>
          <a:ext cx="7194509" cy="6608894"/>
        </a:xfrm>
        <a:prstGeom prst="pie">
          <a:avLst>
            <a:gd name="adj1" fmla="val 16200000"/>
            <a:gd name="adj2" fmla="val 19285716"/>
          </a:avLst>
        </a:prstGeom>
        <a:solidFill>
          <a:schemeClr val="bg1"/>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nl-BE" sz="3100" kern="1200" dirty="0"/>
        </a:p>
      </dsp:txBody>
      <dsp:txXfrm>
        <a:off x="4452004" y="-34838"/>
        <a:ext cx="1969925" cy="1140821"/>
      </dsp:txXfrm>
    </dsp:sp>
    <dsp:sp modelId="{1495CD5E-C41D-49DB-ABFB-6DDBA599BF99}">
      <dsp:nvSpPr>
        <dsp:cNvPr id="0" name=""/>
        <dsp:cNvSpPr/>
      </dsp:nvSpPr>
      <dsp:spPr>
        <a:xfrm>
          <a:off x="785689" y="-658508"/>
          <a:ext cx="7194509" cy="6608894"/>
        </a:xfrm>
        <a:prstGeom prst="pie">
          <a:avLst>
            <a:gd name="adj1" fmla="val 19285716"/>
            <a:gd name="adj2" fmla="val 77142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nl-BE" sz="3500" kern="1200" dirty="0"/>
        </a:p>
      </dsp:txBody>
      <dsp:txXfrm>
        <a:off x="5710501" y="1701811"/>
        <a:ext cx="2089833" cy="1219498"/>
      </dsp:txXfrm>
    </dsp:sp>
    <dsp:sp modelId="{D04A472C-8E8A-4758-999F-ADB5BAE8382A}">
      <dsp:nvSpPr>
        <dsp:cNvPr id="0" name=""/>
        <dsp:cNvSpPr/>
      </dsp:nvSpPr>
      <dsp:spPr>
        <a:xfrm>
          <a:off x="785689" y="-658508"/>
          <a:ext cx="7194509" cy="6608894"/>
        </a:xfrm>
        <a:prstGeom prst="pie">
          <a:avLst>
            <a:gd name="adj1" fmla="val 771428"/>
            <a:gd name="adj2" fmla="val 3857143"/>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5410730" y="3275357"/>
        <a:ext cx="1884276" cy="1258836"/>
      </dsp:txXfrm>
    </dsp:sp>
    <dsp:sp modelId="{AA6CD6DC-820E-45DD-ABB6-7D8762C0BD43}">
      <dsp:nvSpPr>
        <dsp:cNvPr id="0" name=""/>
        <dsp:cNvSpPr/>
      </dsp:nvSpPr>
      <dsp:spPr>
        <a:xfrm>
          <a:off x="785689" y="-658508"/>
          <a:ext cx="7194509" cy="6608894"/>
        </a:xfrm>
        <a:prstGeom prst="pie">
          <a:avLst>
            <a:gd name="adj1" fmla="val 3857226"/>
            <a:gd name="adj2" fmla="val 694285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nl-BE" sz="2000" kern="1200" dirty="0"/>
        </a:p>
      </dsp:txBody>
      <dsp:txXfrm>
        <a:off x="3419393" y="4534194"/>
        <a:ext cx="1927100" cy="1258836"/>
      </dsp:txXfrm>
    </dsp:sp>
    <dsp:sp modelId="{F32C44BE-6300-42F9-B84E-4DF8A5289C90}">
      <dsp:nvSpPr>
        <dsp:cNvPr id="0" name=""/>
        <dsp:cNvSpPr/>
      </dsp:nvSpPr>
      <dsp:spPr>
        <a:xfrm>
          <a:off x="785689" y="-658508"/>
          <a:ext cx="7194509" cy="6608894"/>
        </a:xfrm>
        <a:prstGeom prst="pie">
          <a:avLst>
            <a:gd name="adj1" fmla="val 6942858"/>
            <a:gd name="adj2" fmla="val 1002857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1470880" y="3275357"/>
        <a:ext cx="1884276" cy="1258836"/>
      </dsp:txXfrm>
    </dsp:sp>
    <dsp:sp modelId="{C4101451-1654-475E-94B9-2FD6C43BA7CE}">
      <dsp:nvSpPr>
        <dsp:cNvPr id="0" name=""/>
        <dsp:cNvSpPr/>
      </dsp:nvSpPr>
      <dsp:spPr>
        <a:xfrm>
          <a:off x="785689" y="-658508"/>
          <a:ext cx="7194509" cy="6608894"/>
        </a:xfrm>
        <a:prstGeom prst="pie">
          <a:avLst>
            <a:gd name="adj1" fmla="val 10028574"/>
            <a:gd name="adj2" fmla="val 1311428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endParaRPr lang="nl-BE" sz="6400" kern="1200" dirty="0"/>
        </a:p>
      </dsp:txBody>
      <dsp:txXfrm>
        <a:off x="965551" y="1701811"/>
        <a:ext cx="2089833" cy="1219498"/>
      </dsp:txXfrm>
    </dsp:sp>
    <dsp:sp modelId="{F33C3FF8-62AC-4B77-8BFC-8B315543BA46}">
      <dsp:nvSpPr>
        <dsp:cNvPr id="0" name=""/>
        <dsp:cNvSpPr/>
      </dsp:nvSpPr>
      <dsp:spPr>
        <a:xfrm>
          <a:off x="785689" y="-658508"/>
          <a:ext cx="7194509" cy="6608894"/>
        </a:xfrm>
        <a:prstGeom prst="pie">
          <a:avLst>
            <a:gd name="adj1" fmla="val 13114284"/>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p>
      </dsp:txBody>
      <dsp:txXfrm>
        <a:off x="2344499" y="-29089"/>
        <a:ext cx="1969925" cy="11408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F282D-D523-4544-BF18-57757DB11F66}">
      <dsp:nvSpPr>
        <dsp:cNvPr id="0" name=""/>
        <dsp:cNvSpPr/>
      </dsp:nvSpPr>
      <dsp:spPr>
        <a:xfrm>
          <a:off x="783661" y="-664256"/>
          <a:ext cx="7194509" cy="6608894"/>
        </a:xfrm>
        <a:prstGeom prst="pie">
          <a:avLst>
            <a:gd name="adj1" fmla="val 16200000"/>
            <a:gd name="adj2" fmla="val 19285716"/>
          </a:avLst>
        </a:prstGeom>
        <a:solidFill>
          <a:schemeClr val="bg1"/>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nl-BE" sz="3100" kern="1200" dirty="0"/>
        </a:p>
      </dsp:txBody>
      <dsp:txXfrm>
        <a:off x="4452004" y="-34838"/>
        <a:ext cx="1969925" cy="1140821"/>
      </dsp:txXfrm>
    </dsp:sp>
    <dsp:sp modelId="{1495CD5E-C41D-49DB-ABFB-6DDBA599BF99}">
      <dsp:nvSpPr>
        <dsp:cNvPr id="0" name=""/>
        <dsp:cNvSpPr/>
      </dsp:nvSpPr>
      <dsp:spPr>
        <a:xfrm>
          <a:off x="785689" y="-658508"/>
          <a:ext cx="7194509" cy="6608894"/>
        </a:xfrm>
        <a:prstGeom prst="pie">
          <a:avLst>
            <a:gd name="adj1" fmla="val 19285716"/>
            <a:gd name="adj2" fmla="val 77142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nl-BE" sz="3500" kern="1200" dirty="0"/>
        </a:p>
      </dsp:txBody>
      <dsp:txXfrm>
        <a:off x="5710501" y="1701811"/>
        <a:ext cx="2089833" cy="1219498"/>
      </dsp:txXfrm>
    </dsp:sp>
    <dsp:sp modelId="{D04A472C-8E8A-4758-999F-ADB5BAE8382A}">
      <dsp:nvSpPr>
        <dsp:cNvPr id="0" name=""/>
        <dsp:cNvSpPr/>
      </dsp:nvSpPr>
      <dsp:spPr>
        <a:xfrm>
          <a:off x="785689" y="-658508"/>
          <a:ext cx="7194509" cy="6608894"/>
        </a:xfrm>
        <a:prstGeom prst="pie">
          <a:avLst>
            <a:gd name="adj1" fmla="val 771428"/>
            <a:gd name="adj2" fmla="val 3857143"/>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5410730" y="3275357"/>
        <a:ext cx="1884276" cy="1258836"/>
      </dsp:txXfrm>
    </dsp:sp>
    <dsp:sp modelId="{AA6CD6DC-820E-45DD-ABB6-7D8762C0BD43}">
      <dsp:nvSpPr>
        <dsp:cNvPr id="0" name=""/>
        <dsp:cNvSpPr/>
      </dsp:nvSpPr>
      <dsp:spPr>
        <a:xfrm>
          <a:off x="785689" y="-658508"/>
          <a:ext cx="7194509" cy="6608894"/>
        </a:xfrm>
        <a:prstGeom prst="pie">
          <a:avLst>
            <a:gd name="adj1" fmla="val 3857226"/>
            <a:gd name="adj2" fmla="val 694285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nl-BE" sz="2000" kern="1200" dirty="0"/>
        </a:p>
      </dsp:txBody>
      <dsp:txXfrm>
        <a:off x="3419393" y="4534194"/>
        <a:ext cx="1927100" cy="1258836"/>
      </dsp:txXfrm>
    </dsp:sp>
    <dsp:sp modelId="{F32C44BE-6300-42F9-B84E-4DF8A5289C90}">
      <dsp:nvSpPr>
        <dsp:cNvPr id="0" name=""/>
        <dsp:cNvSpPr/>
      </dsp:nvSpPr>
      <dsp:spPr>
        <a:xfrm>
          <a:off x="785689" y="-658508"/>
          <a:ext cx="7194509" cy="6608894"/>
        </a:xfrm>
        <a:prstGeom prst="pie">
          <a:avLst>
            <a:gd name="adj1" fmla="val 6942858"/>
            <a:gd name="adj2" fmla="val 1002857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1470880" y="3275357"/>
        <a:ext cx="1884276" cy="1258836"/>
      </dsp:txXfrm>
    </dsp:sp>
    <dsp:sp modelId="{C4101451-1654-475E-94B9-2FD6C43BA7CE}">
      <dsp:nvSpPr>
        <dsp:cNvPr id="0" name=""/>
        <dsp:cNvSpPr/>
      </dsp:nvSpPr>
      <dsp:spPr>
        <a:xfrm>
          <a:off x="785689" y="-658508"/>
          <a:ext cx="7194509" cy="6608894"/>
        </a:xfrm>
        <a:prstGeom prst="pie">
          <a:avLst>
            <a:gd name="adj1" fmla="val 10028574"/>
            <a:gd name="adj2" fmla="val 1311428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endParaRPr lang="nl-BE" sz="6400" kern="1200" dirty="0"/>
        </a:p>
      </dsp:txBody>
      <dsp:txXfrm>
        <a:off x="965551" y="1701811"/>
        <a:ext cx="2089833" cy="1219498"/>
      </dsp:txXfrm>
    </dsp:sp>
    <dsp:sp modelId="{F33C3FF8-62AC-4B77-8BFC-8B315543BA46}">
      <dsp:nvSpPr>
        <dsp:cNvPr id="0" name=""/>
        <dsp:cNvSpPr/>
      </dsp:nvSpPr>
      <dsp:spPr>
        <a:xfrm>
          <a:off x="785689" y="-658508"/>
          <a:ext cx="7194509" cy="6608894"/>
        </a:xfrm>
        <a:prstGeom prst="pie">
          <a:avLst>
            <a:gd name="adj1" fmla="val 13114284"/>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p>
      </dsp:txBody>
      <dsp:txXfrm>
        <a:off x="2344499" y="-29089"/>
        <a:ext cx="1969925" cy="11408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F282D-D523-4544-BF18-57757DB11F66}">
      <dsp:nvSpPr>
        <dsp:cNvPr id="0" name=""/>
        <dsp:cNvSpPr/>
      </dsp:nvSpPr>
      <dsp:spPr>
        <a:xfrm>
          <a:off x="783661" y="-664256"/>
          <a:ext cx="7194509" cy="6608894"/>
        </a:xfrm>
        <a:prstGeom prst="pie">
          <a:avLst>
            <a:gd name="adj1" fmla="val 16200000"/>
            <a:gd name="adj2" fmla="val 19285716"/>
          </a:avLst>
        </a:prstGeom>
        <a:solidFill>
          <a:schemeClr val="bg1"/>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nl-BE" sz="3100" kern="1200" dirty="0"/>
        </a:p>
      </dsp:txBody>
      <dsp:txXfrm>
        <a:off x="4452004" y="-34838"/>
        <a:ext cx="1969925" cy="1140821"/>
      </dsp:txXfrm>
    </dsp:sp>
    <dsp:sp modelId="{1495CD5E-C41D-49DB-ABFB-6DDBA599BF99}">
      <dsp:nvSpPr>
        <dsp:cNvPr id="0" name=""/>
        <dsp:cNvSpPr/>
      </dsp:nvSpPr>
      <dsp:spPr>
        <a:xfrm>
          <a:off x="785689" y="-658508"/>
          <a:ext cx="7194509" cy="6608894"/>
        </a:xfrm>
        <a:prstGeom prst="pie">
          <a:avLst>
            <a:gd name="adj1" fmla="val 19285716"/>
            <a:gd name="adj2" fmla="val 77142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nl-BE" sz="3500" kern="1200" dirty="0"/>
        </a:p>
      </dsp:txBody>
      <dsp:txXfrm>
        <a:off x="5710501" y="1701811"/>
        <a:ext cx="2089833" cy="1219498"/>
      </dsp:txXfrm>
    </dsp:sp>
    <dsp:sp modelId="{D04A472C-8E8A-4758-999F-ADB5BAE8382A}">
      <dsp:nvSpPr>
        <dsp:cNvPr id="0" name=""/>
        <dsp:cNvSpPr/>
      </dsp:nvSpPr>
      <dsp:spPr>
        <a:xfrm>
          <a:off x="785689" y="-658508"/>
          <a:ext cx="7194509" cy="6608894"/>
        </a:xfrm>
        <a:prstGeom prst="pie">
          <a:avLst>
            <a:gd name="adj1" fmla="val 771428"/>
            <a:gd name="adj2" fmla="val 3857143"/>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5410730" y="3275357"/>
        <a:ext cx="1884276" cy="1258836"/>
      </dsp:txXfrm>
    </dsp:sp>
    <dsp:sp modelId="{AA6CD6DC-820E-45DD-ABB6-7D8762C0BD43}">
      <dsp:nvSpPr>
        <dsp:cNvPr id="0" name=""/>
        <dsp:cNvSpPr/>
      </dsp:nvSpPr>
      <dsp:spPr>
        <a:xfrm>
          <a:off x="785689" y="-658508"/>
          <a:ext cx="7194509" cy="6608894"/>
        </a:xfrm>
        <a:prstGeom prst="pie">
          <a:avLst>
            <a:gd name="adj1" fmla="val 3857226"/>
            <a:gd name="adj2" fmla="val 694285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nl-BE" sz="2000" kern="1200" dirty="0"/>
        </a:p>
      </dsp:txBody>
      <dsp:txXfrm>
        <a:off x="3419393" y="4534194"/>
        <a:ext cx="1927100" cy="1258836"/>
      </dsp:txXfrm>
    </dsp:sp>
    <dsp:sp modelId="{F32C44BE-6300-42F9-B84E-4DF8A5289C90}">
      <dsp:nvSpPr>
        <dsp:cNvPr id="0" name=""/>
        <dsp:cNvSpPr/>
      </dsp:nvSpPr>
      <dsp:spPr>
        <a:xfrm>
          <a:off x="785689" y="-658508"/>
          <a:ext cx="7194509" cy="6608894"/>
        </a:xfrm>
        <a:prstGeom prst="pie">
          <a:avLst>
            <a:gd name="adj1" fmla="val 6942858"/>
            <a:gd name="adj2" fmla="val 1002857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1470880" y="3275357"/>
        <a:ext cx="1884276" cy="1258836"/>
      </dsp:txXfrm>
    </dsp:sp>
    <dsp:sp modelId="{C4101451-1654-475E-94B9-2FD6C43BA7CE}">
      <dsp:nvSpPr>
        <dsp:cNvPr id="0" name=""/>
        <dsp:cNvSpPr/>
      </dsp:nvSpPr>
      <dsp:spPr>
        <a:xfrm>
          <a:off x="785689" y="-658508"/>
          <a:ext cx="7194509" cy="6608894"/>
        </a:xfrm>
        <a:prstGeom prst="pie">
          <a:avLst>
            <a:gd name="adj1" fmla="val 10028574"/>
            <a:gd name="adj2" fmla="val 1311428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endParaRPr lang="nl-BE" sz="6400" kern="1200" dirty="0"/>
        </a:p>
      </dsp:txBody>
      <dsp:txXfrm>
        <a:off x="965551" y="1701811"/>
        <a:ext cx="2089833" cy="1219498"/>
      </dsp:txXfrm>
    </dsp:sp>
    <dsp:sp modelId="{F33C3FF8-62AC-4B77-8BFC-8B315543BA46}">
      <dsp:nvSpPr>
        <dsp:cNvPr id="0" name=""/>
        <dsp:cNvSpPr/>
      </dsp:nvSpPr>
      <dsp:spPr>
        <a:xfrm>
          <a:off x="785689" y="-658508"/>
          <a:ext cx="7194509" cy="6608894"/>
        </a:xfrm>
        <a:prstGeom prst="pie">
          <a:avLst>
            <a:gd name="adj1" fmla="val 13114284"/>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p>
      </dsp:txBody>
      <dsp:txXfrm>
        <a:off x="2344499" y="-29089"/>
        <a:ext cx="1969925" cy="11408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F282D-D523-4544-BF18-57757DB11F66}">
      <dsp:nvSpPr>
        <dsp:cNvPr id="0" name=""/>
        <dsp:cNvSpPr/>
      </dsp:nvSpPr>
      <dsp:spPr>
        <a:xfrm>
          <a:off x="783661" y="-664256"/>
          <a:ext cx="7194509" cy="6608894"/>
        </a:xfrm>
        <a:prstGeom prst="pie">
          <a:avLst>
            <a:gd name="adj1" fmla="val 16200000"/>
            <a:gd name="adj2" fmla="val 19285716"/>
          </a:avLst>
        </a:prstGeom>
        <a:solidFill>
          <a:schemeClr val="bg1"/>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nl-BE" sz="3100" kern="1200" dirty="0"/>
        </a:p>
      </dsp:txBody>
      <dsp:txXfrm>
        <a:off x="4452004" y="-34838"/>
        <a:ext cx="1969925" cy="1140821"/>
      </dsp:txXfrm>
    </dsp:sp>
    <dsp:sp modelId="{1495CD5E-C41D-49DB-ABFB-6DDBA599BF99}">
      <dsp:nvSpPr>
        <dsp:cNvPr id="0" name=""/>
        <dsp:cNvSpPr/>
      </dsp:nvSpPr>
      <dsp:spPr>
        <a:xfrm>
          <a:off x="785689" y="-658508"/>
          <a:ext cx="7194509" cy="6608894"/>
        </a:xfrm>
        <a:prstGeom prst="pie">
          <a:avLst>
            <a:gd name="adj1" fmla="val 19285716"/>
            <a:gd name="adj2" fmla="val 77142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nl-BE" sz="3500" kern="1200" dirty="0"/>
        </a:p>
      </dsp:txBody>
      <dsp:txXfrm>
        <a:off x="5710501" y="1701811"/>
        <a:ext cx="2089833" cy="1219498"/>
      </dsp:txXfrm>
    </dsp:sp>
    <dsp:sp modelId="{D04A472C-8E8A-4758-999F-ADB5BAE8382A}">
      <dsp:nvSpPr>
        <dsp:cNvPr id="0" name=""/>
        <dsp:cNvSpPr/>
      </dsp:nvSpPr>
      <dsp:spPr>
        <a:xfrm>
          <a:off x="785689" y="-658508"/>
          <a:ext cx="7194509" cy="6608894"/>
        </a:xfrm>
        <a:prstGeom prst="pie">
          <a:avLst>
            <a:gd name="adj1" fmla="val 771428"/>
            <a:gd name="adj2" fmla="val 3857143"/>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5410730" y="3275357"/>
        <a:ext cx="1884276" cy="1258836"/>
      </dsp:txXfrm>
    </dsp:sp>
    <dsp:sp modelId="{AA6CD6DC-820E-45DD-ABB6-7D8762C0BD43}">
      <dsp:nvSpPr>
        <dsp:cNvPr id="0" name=""/>
        <dsp:cNvSpPr/>
      </dsp:nvSpPr>
      <dsp:spPr>
        <a:xfrm>
          <a:off x="785689" y="-658508"/>
          <a:ext cx="7194509" cy="6608894"/>
        </a:xfrm>
        <a:prstGeom prst="pie">
          <a:avLst>
            <a:gd name="adj1" fmla="val 3857226"/>
            <a:gd name="adj2" fmla="val 694285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nl-BE" sz="2000" kern="1200" dirty="0"/>
        </a:p>
      </dsp:txBody>
      <dsp:txXfrm>
        <a:off x="3419393" y="4534194"/>
        <a:ext cx="1927100" cy="1258836"/>
      </dsp:txXfrm>
    </dsp:sp>
    <dsp:sp modelId="{F32C44BE-6300-42F9-B84E-4DF8A5289C90}">
      <dsp:nvSpPr>
        <dsp:cNvPr id="0" name=""/>
        <dsp:cNvSpPr/>
      </dsp:nvSpPr>
      <dsp:spPr>
        <a:xfrm>
          <a:off x="785689" y="-658508"/>
          <a:ext cx="7194509" cy="6608894"/>
        </a:xfrm>
        <a:prstGeom prst="pie">
          <a:avLst>
            <a:gd name="adj1" fmla="val 6942858"/>
            <a:gd name="adj2" fmla="val 1002857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1470880" y="3275357"/>
        <a:ext cx="1884276" cy="1258836"/>
      </dsp:txXfrm>
    </dsp:sp>
    <dsp:sp modelId="{C4101451-1654-475E-94B9-2FD6C43BA7CE}">
      <dsp:nvSpPr>
        <dsp:cNvPr id="0" name=""/>
        <dsp:cNvSpPr/>
      </dsp:nvSpPr>
      <dsp:spPr>
        <a:xfrm>
          <a:off x="785689" y="-658508"/>
          <a:ext cx="7194509" cy="6608894"/>
        </a:xfrm>
        <a:prstGeom prst="pie">
          <a:avLst>
            <a:gd name="adj1" fmla="val 10028574"/>
            <a:gd name="adj2" fmla="val 1311428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endParaRPr lang="nl-BE" sz="6400" kern="1200" dirty="0"/>
        </a:p>
      </dsp:txBody>
      <dsp:txXfrm>
        <a:off x="965551" y="1701811"/>
        <a:ext cx="2089833" cy="1219498"/>
      </dsp:txXfrm>
    </dsp:sp>
    <dsp:sp modelId="{F33C3FF8-62AC-4B77-8BFC-8B315543BA46}">
      <dsp:nvSpPr>
        <dsp:cNvPr id="0" name=""/>
        <dsp:cNvSpPr/>
      </dsp:nvSpPr>
      <dsp:spPr>
        <a:xfrm>
          <a:off x="785689" y="-658508"/>
          <a:ext cx="7194509" cy="6608894"/>
        </a:xfrm>
        <a:prstGeom prst="pie">
          <a:avLst>
            <a:gd name="adj1" fmla="val 13114284"/>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p>
      </dsp:txBody>
      <dsp:txXfrm>
        <a:off x="2344499" y="-29089"/>
        <a:ext cx="1969925" cy="11408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F282D-D523-4544-BF18-57757DB11F66}">
      <dsp:nvSpPr>
        <dsp:cNvPr id="0" name=""/>
        <dsp:cNvSpPr/>
      </dsp:nvSpPr>
      <dsp:spPr>
        <a:xfrm>
          <a:off x="783661" y="-664256"/>
          <a:ext cx="7194509" cy="6608894"/>
        </a:xfrm>
        <a:prstGeom prst="pie">
          <a:avLst>
            <a:gd name="adj1" fmla="val 16200000"/>
            <a:gd name="adj2" fmla="val 19285716"/>
          </a:avLst>
        </a:prstGeom>
        <a:solidFill>
          <a:schemeClr val="bg1"/>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nl-BE" sz="3100" kern="1200" dirty="0"/>
        </a:p>
      </dsp:txBody>
      <dsp:txXfrm>
        <a:off x="4452004" y="-34838"/>
        <a:ext cx="1969925" cy="1140821"/>
      </dsp:txXfrm>
    </dsp:sp>
    <dsp:sp modelId="{1495CD5E-C41D-49DB-ABFB-6DDBA599BF99}">
      <dsp:nvSpPr>
        <dsp:cNvPr id="0" name=""/>
        <dsp:cNvSpPr/>
      </dsp:nvSpPr>
      <dsp:spPr>
        <a:xfrm>
          <a:off x="785689" y="-658508"/>
          <a:ext cx="7194509" cy="6608894"/>
        </a:xfrm>
        <a:prstGeom prst="pie">
          <a:avLst>
            <a:gd name="adj1" fmla="val 19285716"/>
            <a:gd name="adj2" fmla="val 77142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nl-BE" sz="3500" kern="1200" dirty="0"/>
        </a:p>
      </dsp:txBody>
      <dsp:txXfrm>
        <a:off x="5710501" y="1701811"/>
        <a:ext cx="2089833" cy="1219498"/>
      </dsp:txXfrm>
    </dsp:sp>
    <dsp:sp modelId="{D04A472C-8E8A-4758-999F-ADB5BAE8382A}">
      <dsp:nvSpPr>
        <dsp:cNvPr id="0" name=""/>
        <dsp:cNvSpPr/>
      </dsp:nvSpPr>
      <dsp:spPr>
        <a:xfrm>
          <a:off x="785689" y="-658508"/>
          <a:ext cx="7194509" cy="6608894"/>
        </a:xfrm>
        <a:prstGeom prst="pie">
          <a:avLst>
            <a:gd name="adj1" fmla="val 771428"/>
            <a:gd name="adj2" fmla="val 3857143"/>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5410730" y="3275357"/>
        <a:ext cx="1884276" cy="1258836"/>
      </dsp:txXfrm>
    </dsp:sp>
    <dsp:sp modelId="{AA6CD6DC-820E-45DD-ABB6-7D8762C0BD43}">
      <dsp:nvSpPr>
        <dsp:cNvPr id="0" name=""/>
        <dsp:cNvSpPr/>
      </dsp:nvSpPr>
      <dsp:spPr>
        <a:xfrm>
          <a:off x="785689" y="-658508"/>
          <a:ext cx="7194509" cy="6608894"/>
        </a:xfrm>
        <a:prstGeom prst="pie">
          <a:avLst>
            <a:gd name="adj1" fmla="val 3857226"/>
            <a:gd name="adj2" fmla="val 694285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nl-BE" sz="2000" kern="1200" dirty="0"/>
        </a:p>
      </dsp:txBody>
      <dsp:txXfrm>
        <a:off x="3419393" y="4534194"/>
        <a:ext cx="1927100" cy="1258836"/>
      </dsp:txXfrm>
    </dsp:sp>
    <dsp:sp modelId="{F32C44BE-6300-42F9-B84E-4DF8A5289C90}">
      <dsp:nvSpPr>
        <dsp:cNvPr id="0" name=""/>
        <dsp:cNvSpPr/>
      </dsp:nvSpPr>
      <dsp:spPr>
        <a:xfrm>
          <a:off x="785689" y="-658508"/>
          <a:ext cx="7194509" cy="6608894"/>
        </a:xfrm>
        <a:prstGeom prst="pie">
          <a:avLst>
            <a:gd name="adj1" fmla="val 6942858"/>
            <a:gd name="adj2" fmla="val 1002857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1470880" y="3275357"/>
        <a:ext cx="1884276" cy="1258836"/>
      </dsp:txXfrm>
    </dsp:sp>
    <dsp:sp modelId="{C4101451-1654-475E-94B9-2FD6C43BA7CE}">
      <dsp:nvSpPr>
        <dsp:cNvPr id="0" name=""/>
        <dsp:cNvSpPr/>
      </dsp:nvSpPr>
      <dsp:spPr>
        <a:xfrm>
          <a:off x="785689" y="-658508"/>
          <a:ext cx="7194509" cy="6608894"/>
        </a:xfrm>
        <a:prstGeom prst="pie">
          <a:avLst>
            <a:gd name="adj1" fmla="val 10028574"/>
            <a:gd name="adj2" fmla="val 1311428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endParaRPr lang="nl-BE" sz="6400" kern="1200" dirty="0"/>
        </a:p>
      </dsp:txBody>
      <dsp:txXfrm>
        <a:off x="965551" y="1701811"/>
        <a:ext cx="2089833" cy="1219498"/>
      </dsp:txXfrm>
    </dsp:sp>
    <dsp:sp modelId="{F33C3FF8-62AC-4B77-8BFC-8B315543BA46}">
      <dsp:nvSpPr>
        <dsp:cNvPr id="0" name=""/>
        <dsp:cNvSpPr/>
      </dsp:nvSpPr>
      <dsp:spPr>
        <a:xfrm>
          <a:off x="785689" y="-658508"/>
          <a:ext cx="7194509" cy="6608894"/>
        </a:xfrm>
        <a:prstGeom prst="pie">
          <a:avLst>
            <a:gd name="adj1" fmla="val 13114284"/>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p>
      </dsp:txBody>
      <dsp:txXfrm>
        <a:off x="2344499" y="-29089"/>
        <a:ext cx="1969925" cy="11408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F282D-D523-4544-BF18-57757DB11F66}">
      <dsp:nvSpPr>
        <dsp:cNvPr id="0" name=""/>
        <dsp:cNvSpPr/>
      </dsp:nvSpPr>
      <dsp:spPr>
        <a:xfrm>
          <a:off x="783661" y="-664256"/>
          <a:ext cx="7194509" cy="6608894"/>
        </a:xfrm>
        <a:prstGeom prst="pie">
          <a:avLst>
            <a:gd name="adj1" fmla="val 16200000"/>
            <a:gd name="adj2" fmla="val 19285716"/>
          </a:avLst>
        </a:prstGeom>
        <a:solidFill>
          <a:schemeClr val="bg1"/>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nl-BE" sz="3100" kern="1200" dirty="0"/>
        </a:p>
      </dsp:txBody>
      <dsp:txXfrm>
        <a:off x="4452004" y="-34838"/>
        <a:ext cx="1969925" cy="1140821"/>
      </dsp:txXfrm>
    </dsp:sp>
    <dsp:sp modelId="{1495CD5E-C41D-49DB-ABFB-6DDBA599BF99}">
      <dsp:nvSpPr>
        <dsp:cNvPr id="0" name=""/>
        <dsp:cNvSpPr/>
      </dsp:nvSpPr>
      <dsp:spPr>
        <a:xfrm>
          <a:off x="785689" y="-658508"/>
          <a:ext cx="7194509" cy="6608894"/>
        </a:xfrm>
        <a:prstGeom prst="pie">
          <a:avLst>
            <a:gd name="adj1" fmla="val 19285716"/>
            <a:gd name="adj2" fmla="val 77142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nl-BE" sz="3500" kern="1200" dirty="0"/>
        </a:p>
      </dsp:txBody>
      <dsp:txXfrm>
        <a:off x="5710501" y="1701811"/>
        <a:ext cx="2089833" cy="1219498"/>
      </dsp:txXfrm>
    </dsp:sp>
    <dsp:sp modelId="{D04A472C-8E8A-4758-999F-ADB5BAE8382A}">
      <dsp:nvSpPr>
        <dsp:cNvPr id="0" name=""/>
        <dsp:cNvSpPr/>
      </dsp:nvSpPr>
      <dsp:spPr>
        <a:xfrm>
          <a:off x="785689" y="-658508"/>
          <a:ext cx="7194509" cy="6608894"/>
        </a:xfrm>
        <a:prstGeom prst="pie">
          <a:avLst>
            <a:gd name="adj1" fmla="val 771428"/>
            <a:gd name="adj2" fmla="val 3857143"/>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5410730" y="3275357"/>
        <a:ext cx="1884276" cy="1258836"/>
      </dsp:txXfrm>
    </dsp:sp>
    <dsp:sp modelId="{AA6CD6DC-820E-45DD-ABB6-7D8762C0BD43}">
      <dsp:nvSpPr>
        <dsp:cNvPr id="0" name=""/>
        <dsp:cNvSpPr/>
      </dsp:nvSpPr>
      <dsp:spPr>
        <a:xfrm>
          <a:off x="785689" y="-658508"/>
          <a:ext cx="7194509" cy="6608894"/>
        </a:xfrm>
        <a:prstGeom prst="pie">
          <a:avLst>
            <a:gd name="adj1" fmla="val 3857226"/>
            <a:gd name="adj2" fmla="val 694285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nl-BE" sz="2000" kern="1200" dirty="0"/>
        </a:p>
      </dsp:txBody>
      <dsp:txXfrm>
        <a:off x="3419393" y="4534194"/>
        <a:ext cx="1927100" cy="1258836"/>
      </dsp:txXfrm>
    </dsp:sp>
    <dsp:sp modelId="{F32C44BE-6300-42F9-B84E-4DF8A5289C90}">
      <dsp:nvSpPr>
        <dsp:cNvPr id="0" name=""/>
        <dsp:cNvSpPr/>
      </dsp:nvSpPr>
      <dsp:spPr>
        <a:xfrm>
          <a:off x="785689" y="-658508"/>
          <a:ext cx="7194509" cy="6608894"/>
        </a:xfrm>
        <a:prstGeom prst="pie">
          <a:avLst>
            <a:gd name="adj1" fmla="val 6942858"/>
            <a:gd name="adj2" fmla="val 1002857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1470880" y="3275357"/>
        <a:ext cx="1884276" cy="1258836"/>
      </dsp:txXfrm>
    </dsp:sp>
    <dsp:sp modelId="{C4101451-1654-475E-94B9-2FD6C43BA7CE}">
      <dsp:nvSpPr>
        <dsp:cNvPr id="0" name=""/>
        <dsp:cNvSpPr/>
      </dsp:nvSpPr>
      <dsp:spPr>
        <a:xfrm>
          <a:off x="785689" y="-658508"/>
          <a:ext cx="7194509" cy="6608894"/>
        </a:xfrm>
        <a:prstGeom prst="pie">
          <a:avLst>
            <a:gd name="adj1" fmla="val 10028574"/>
            <a:gd name="adj2" fmla="val 1311428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endParaRPr lang="nl-BE" sz="6400" kern="1200" dirty="0"/>
        </a:p>
      </dsp:txBody>
      <dsp:txXfrm>
        <a:off x="965551" y="1701811"/>
        <a:ext cx="2089833" cy="1219498"/>
      </dsp:txXfrm>
    </dsp:sp>
    <dsp:sp modelId="{F33C3FF8-62AC-4B77-8BFC-8B315543BA46}">
      <dsp:nvSpPr>
        <dsp:cNvPr id="0" name=""/>
        <dsp:cNvSpPr/>
      </dsp:nvSpPr>
      <dsp:spPr>
        <a:xfrm>
          <a:off x="785689" y="-658508"/>
          <a:ext cx="7194509" cy="6608894"/>
        </a:xfrm>
        <a:prstGeom prst="pie">
          <a:avLst>
            <a:gd name="adj1" fmla="val 13114284"/>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p>
      </dsp:txBody>
      <dsp:txXfrm>
        <a:off x="2344499" y="-29089"/>
        <a:ext cx="1969925" cy="11408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F282D-D523-4544-BF18-57757DB11F66}">
      <dsp:nvSpPr>
        <dsp:cNvPr id="0" name=""/>
        <dsp:cNvSpPr/>
      </dsp:nvSpPr>
      <dsp:spPr>
        <a:xfrm>
          <a:off x="783661" y="-664256"/>
          <a:ext cx="7194509" cy="6608894"/>
        </a:xfrm>
        <a:prstGeom prst="pie">
          <a:avLst>
            <a:gd name="adj1" fmla="val 16200000"/>
            <a:gd name="adj2" fmla="val 19285716"/>
          </a:avLst>
        </a:prstGeom>
        <a:solidFill>
          <a:schemeClr val="bg1"/>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nl-BE" sz="3100" kern="1200" dirty="0"/>
        </a:p>
      </dsp:txBody>
      <dsp:txXfrm>
        <a:off x="4452004" y="-34838"/>
        <a:ext cx="1969925" cy="1140821"/>
      </dsp:txXfrm>
    </dsp:sp>
    <dsp:sp modelId="{1495CD5E-C41D-49DB-ABFB-6DDBA599BF99}">
      <dsp:nvSpPr>
        <dsp:cNvPr id="0" name=""/>
        <dsp:cNvSpPr/>
      </dsp:nvSpPr>
      <dsp:spPr>
        <a:xfrm>
          <a:off x="785689" y="-658508"/>
          <a:ext cx="7194509" cy="6608894"/>
        </a:xfrm>
        <a:prstGeom prst="pie">
          <a:avLst>
            <a:gd name="adj1" fmla="val 19285716"/>
            <a:gd name="adj2" fmla="val 77142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nl-BE" sz="3500" kern="1200" dirty="0"/>
        </a:p>
      </dsp:txBody>
      <dsp:txXfrm>
        <a:off x="5710501" y="1701811"/>
        <a:ext cx="2089833" cy="1219498"/>
      </dsp:txXfrm>
    </dsp:sp>
    <dsp:sp modelId="{D04A472C-8E8A-4758-999F-ADB5BAE8382A}">
      <dsp:nvSpPr>
        <dsp:cNvPr id="0" name=""/>
        <dsp:cNvSpPr/>
      </dsp:nvSpPr>
      <dsp:spPr>
        <a:xfrm>
          <a:off x="785689" y="-658508"/>
          <a:ext cx="7194509" cy="6608894"/>
        </a:xfrm>
        <a:prstGeom prst="pie">
          <a:avLst>
            <a:gd name="adj1" fmla="val 771428"/>
            <a:gd name="adj2" fmla="val 3857143"/>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5410730" y="3275357"/>
        <a:ext cx="1884276" cy="1258836"/>
      </dsp:txXfrm>
    </dsp:sp>
    <dsp:sp modelId="{AA6CD6DC-820E-45DD-ABB6-7D8762C0BD43}">
      <dsp:nvSpPr>
        <dsp:cNvPr id="0" name=""/>
        <dsp:cNvSpPr/>
      </dsp:nvSpPr>
      <dsp:spPr>
        <a:xfrm>
          <a:off x="785689" y="-658508"/>
          <a:ext cx="7194509" cy="6608894"/>
        </a:xfrm>
        <a:prstGeom prst="pie">
          <a:avLst>
            <a:gd name="adj1" fmla="val 3857226"/>
            <a:gd name="adj2" fmla="val 694285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nl-BE" sz="2000" kern="1200" dirty="0"/>
        </a:p>
      </dsp:txBody>
      <dsp:txXfrm>
        <a:off x="3419393" y="4534194"/>
        <a:ext cx="1927100" cy="1258836"/>
      </dsp:txXfrm>
    </dsp:sp>
    <dsp:sp modelId="{F32C44BE-6300-42F9-B84E-4DF8A5289C90}">
      <dsp:nvSpPr>
        <dsp:cNvPr id="0" name=""/>
        <dsp:cNvSpPr/>
      </dsp:nvSpPr>
      <dsp:spPr>
        <a:xfrm>
          <a:off x="785689" y="-658508"/>
          <a:ext cx="7194509" cy="6608894"/>
        </a:xfrm>
        <a:prstGeom prst="pie">
          <a:avLst>
            <a:gd name="adj1" fmla="val 6942858"/>
            <a:gd name="adj2" fmla="val 1002857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nl-BE" sz="3600" kern="1200" dirty="0"/>
        </a:p>
      </dsp:txBody>
      <dsp:txXfrm>
        <a:off x="1470880" y="3275357"/>
        <a:ext cx="1884276" cy="1258836"/>
      </dsp:txXfrm>
    </dsp:sp>
    <dsp:sp modelId="{C4101451-1654-475E-94B9-2FD6C43BA7CE}">
      <dsp:nvSpPr>
        <dsp:cNvPr id="0" name=""/>
        <dsp:cNvSpPr/>
      </dsp:nvSpPr>
      <dsp:spPr>
        <a:xfrm>
          <a:off x="785689" y="-658508"/>
          <a:ext cx="7194509" cy="6608894"/>
        </a:xfrm>
        <a:prstGeom prst="pie">
          <a:avLst>
            <a:gd name="adj1" fmla="val 10028574"/>
            <a:gd name="adj2" fmla="val 1311428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endParaRPr lang="nl-BE" sz="6400" kern="1200" dirty="0"/>
        </a:p>
      </dsp:txBody>
      <dsp:txXfrm>
        <a:off x="965551" y="1701811"/>
        <a:ext cx="2089833" cy="1219498"/>
      </dsp:txXfrm>
    </dsp:sp>
    <dsp:sp modelId="{F33C3FF8-62AC-4B77-8BFC-8B315543BA46}">
      <dsp:nvSpPr>
        <dsp:cNvPr id="0" name=""/>
        <dsp:cNvSpPr/>
      </dsp:nvSpPr>
      <dsp:spPr>
        <a:xfrm>
          <a:off x="785689" y="-658508"/>
          <a:ext cx="7194509" cy="6608894"/>
        </a:xfrm>
        <a:prstGeom prst="pie">
          <a:avLst>
            <a:gd name="adj1" fmla="val 13114284"/>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a:t>...</a:t>
          </a:r>
        </a:p>
      </dsp:txBody>
      <dsp:txXfrm>
        <a:off x="2344499" y="-29089"/>
        <a:ext cx="1969925" cy="1140821"/>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B9BDD4-85FA-5244-A9E0-FDB84974B7DF}" type="datetimeFigureOut">
              <a:t>7/11/2017</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7A35CB-7719-BC41-A3E0-C846161C5E84}" type="slidenum">
              <a:t>‹nr.›</a:t>
            </a:fld>
            <a:endParaRPr lang="nl-NL"/>
          </a:p>
        </p:txBody>
      </p:sp>
    </p:spTree>
    <p:extLst>
      <p:ext uri="{BB962C8B-B14F-4D97-AF65-F5344CB8AC3E}">
        <p14:creationId xmlns:p14="http://schemas.microsoft.com/office/powerpoint/2010/main" val="2618074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A8B653-BF25-114F-8A3C-2D1A23550CAA}" type="datetimeFigureOut">
              <a:t>7/11/2017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C9CD15-DFF4-A94F-8509-70594D0B77D2}" type="slidenum">
              <a:t>‹nr.›</a:t>
            </a:fld>
            <a:endParaRPr lang="nl-NL"/>
          </a:p>
        </p:txBody>
      </p:sp>
    </p:spTree>
    <p:extLst>
      <p:ext uri="{BB962C8B-B14F-4D97-AF65-F5344CB8AC3E}">
        <p14:creationId xmlns:p14="http://schemas.microsoft.com/office/powerpoint/2010/main" val="40862804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-Team</a:t>
            </a:r>
            <a:r>
              <a:rPr lang="nl-BE" baseline="0" dirty="0"/>
              <a:t> opdeling in groepjes van 4/5 mensen</a:t>
            </a:r>
          </a:p>
          <a:p>
            <a:r>
              <a:rPr lang="nl-BE" dirty="0"/>
              <a:t>-Elk</a:t>
            </a:r>
            <a:r>
              <a:rPr lang="nl-BE" baseline="0" dirty="0"/>
              <a:t> groepje doet de oefening voor 2 stakeholders (10’)</a:t>
            </a:r>
          </a:p>
          <a:p>
            <a:r>
              <a:rPr lang="nl-BE" baseline="0" dirty="0"/>
              <a:t>-Elk groepje presenteert + discussie (20’)</a:t>
            </a:r>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t>3</a:t>
            </a:fld>
            <a:endParaRPr lang="nl-BE"/>
          </a:p>
        </p:txBody>
      </p:sp>
    </p:spTree>
    <p:extLst>
      <p:ext uri="{BB962C8B-B14F-4D97-AF65-F5344CB8AC3E}">
        <p14:creationId xmlns:p14="http://schemas.microsoft.com/office/powerpoint/2010/main" val="2092265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-Team</a:t>
            </a:r>
            <a:r>
              <a:rPr lang="nl-BE" baseline="0" dirty="0"/>
              <a:t> opdeling in groepjes van 4/5 mensen</a:t>
            </a:r>
          </a:p>
          <a:p>
            <a:r>
              <a:rPr lang="nl-BE" dirty="0"/>
              <a:t>-Elk</a:t>
            </a:r>
            <a:r>
              <a:rPr lang="nl-BE" baseline="0" dirty="0"/>
              <a:t> groepje doet de oefening voor 2 stakeholders (10’)</a:t>
            </a:r>
          </a:p>
          <a:p>
            <a:r>
              <a:rPr lang="nl-BE" baseline="0" dirty="0"/>
              <a:t>-Elk groepje presenteert + discussie (20’)</a:t>
            </a:r>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t>4</a:t>
            </a:fld>
            <a:endParaRPr lang="nl-BE"/>
          </a:p>
        </p:txBody>
      </p:sp>
    </p:spTree>
    <p:extLst>
      <p:ext uri="{BB962C8B-B14F-4D97-AF65-F5344CB8AC3E}">
        <p14:creationId xmlns:p14="http://schemas.microsoft.com/office/powerpoint/2010/main" val="3562399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C9CD15-DFF4-A94F-8509-70594D0B77D2}"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3384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-Team</a:t>
            </a:r>
            <a:r>
              <a:rPr lang="nl-BE" baseline="0" dirty="0"/>
              <a:t> opdeling in groepjes van 4/5 mensen</a:t>
            </a:r>
          </a:p>
          <a:p>
            <a:r>
              <a:rPr lang="nl-BE" dirty="0"/>
              <a:t>-Elk</a:t>
            </a:r>
            <a:r>
              <a:rPr lang="nl-BE" baseline="0" dirty="0"/>
              <a:t> groepje doet de oefening voor 2 stakeholders (10’)</a:t>
            </a:r>
          </a:p>
          <a:p>
            <a:r>
              <a:rPr lang="nl-BE" baseline="0" dirty="0"/>
              <a:t>-Elk groepje presenteert + discussie (20’)</a:t>
            </a:r>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t>7</a:t>
            </a:fld>
            <a:endParaRPr lang="nl-BE"/>
          </a:p>
        </p:txBody>
      </p:sp>
    </p:spTree>
    <p:extLst>
      <p:ext uri="{BB962C8B-B14F-4D97-AF65-F5344CB8AC3E}">
        <p14:creationId xmlns:p14="http://schemas.microsoft.com/office/powerpoint/2010/main" val="134467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-Team</a:t>
            </a:r>
            <a:r>
              <a:rPr lang="nl-BE" baseline="0" dirty="0"/>
              <a:t> opdeling in groepjes van 4/5 mensen</a:t>
            </a:r>
          </a:p>
          <a:p>
            <a:r>
              <a:rPr lang="nl-BE" dirty="0"/>
              <a:t>-Elk</a:t>
            </a:r>
            <a:r>
              <a:rPr lang="nl-BE" baseline="0" dirty="0"/>
              <a:t> groepje doet de oefening voor 2 stakeholders (10’)</a:t>
            </a:r>
          </a:p>
          <a:p>
            <a:r>
              <a:rPr lang="nl-BE" baseline="0" dirty="0"/>
              <a:t>-Elk groepje presenteert + discussie (20’)</a:t>
            </a:r>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t>9</a:t>
            </a:fld>
            <a:endParaRPr lang="nl-BE"/>
          </a:p>
        </p:txBody>
      </p:sp>
    </p:spTree>
    <p:extLst>
      <p:ext uri="{BB962C8B-B14F-4D97-AF65-F5344CB8AC3E}">
        <p14:creationId xmlns:p14="http://schemas.microsoft.com/office/powerpoint/2010/main" val="3721292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-Team</a:t>
            </a:r>
            <a:r>
              <a:rPr lang="nl-BE" baseline="0" dirty="0"/>
              <a:t> opdeling in groepjes van 4/5 mensen</a:t>
            </a:r>
          </a:p>
          <a:p>
            <a:r>
              <a:rPr lang="nl-BE" dirty="0"/>
              <a:t>-Elk</a:t>
            </a:r>
            <a:r>
              <a:rPr lang="nl-BE" baseline="0" dirty="0"/>
              <a:t> groepje doet de oefening voor 2 stakeholders (10’)</a:t>
            </a:r>
          </a:p>
          <a:p>
            <a:r>
              <a:rPr lang="nl-BE" baseline="0" dirty="0"/>
              <a:t>-Elk groepje presenteert + discussie (20’)</a:t>
            </a:r>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t>11</a:t>
            </a:fld>
            <a:endParaRPr lang="nl-BE"/>
          </a:p>
        </p:txBody>
      </p:sp>
    </p:spTree>
    <p:extLst>
      <p:ext uri="{BB962C8B-B14F-4D97-AF65-F5344CB8AC3E}">
        <p14:creationId xmlns:p14="http://schemas.microsoft.com/office/powerpoint/2010/main" val="1437595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-Team</a:t>
            </a:r>
            <a:r>
              <a:rPr lang="nl-BE" baseline="0" dirty="0"/>
              <a:t> opdeling in groepjes van 4/5 mensen</a:t>
            </a:r>
          </a:p>
          <a:p>
            <a:r>
              <a:rPr lang="nl-BE" dirty="0"/>
              <a:t>-Elk</a:t>
            </a:r>
            <a:r>
              <a:rPr lang="nl-BE" baseline="0" dirty="0"/>
              <a:t> groepje doet de oefening voor 2 stakeholders (10’)</a:t>
            </a:r>
          </a:p>
          <a:p>
            <a:r>
              <a:rPr lang="nl-BE" baseline="0" dirty="0"/>
              <a:t>-Elk groepje presenteert + discussie (20’)</a:t>
            </a:r>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t>13</a:t>
            </a:fld>
            <a:endParaRPr lang="nl-BE"/>
          </a:p>
        </p:txBody>
      </p:sp>
    </p:spTree>
    <p:extLst>
      <p:ext uri="{BB962C8B-B14F-4D97-AF65-F5344CB8AC3E}">
        <p14:creationId xmlns:p14="http://schemas.microsoft.com/office/powerpoint/2010/main" val="2379044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C9CD15-DFF4-A94F-8509-70594D0B77D2}"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94000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-Team</a:t>
            </a:r>
            <a:r>
              <a:rPr lang="nl-BE" baseline="0" dirty="0"/>
              <a:t> opdeling in groepjes van 4/5 mensen</a:t>
            </a:r>
          </a:p>
          <a:p>
            <a:r>
              <a:rPr lang="nl-BE" dirty="0"/>
              <a:t>-Elk</a:t>
            </a:r>
            <a:r>
              <a:rPr lang="nl-BE" baseline="0" dirty="0"/>
              <a:t> groepje doet de oefening voor 2 stakeholders (10’)</a:t>
            </a:r>
          </a:p>
          <a:p>
            <a:r>
              <a:rPr lang="nl-BE" baseline="0" dirty="0"/>
              <a:t>-Elk groepje presenteert + discussie (20’)</a:t>
            </a:r>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t>17</a:t>
            </a:fld>
            <a:endParaRPr lang="nl-BE"/>
          </a:p>
        </p:txBody>
      </p:sp>
    </p:spTree>
    <p:extLst>
      <p:ext uri="{BB962C8B-B14F-4D97-AF65-F5344CB8AC3E}">
        <p14:creationId xmlns:p14="http://schemas.microsoft.com/office/powerpoint/2010/main" val="34425592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grpSp>
        <p:nvGrpSpPr>
          <p:cNvPr id="7" name="Groeperen 6"/>
          <p:cNvGrpSpPr/>
          <p:nvPr userDrawn="1"/>
        </p:nvGrpSpPr>
        <p:grpSpPr>
          <a:xfrm>
            <a:off x="640844" y="4793484"/>
            <a:ext cx="2472304" cy="754380"/>
            <a:chOff x="685800" y="5715000"/>
            <a:chExt cx="2747004" cy="838200"/>
          </a:xfrm>
        </p:grpSpPr>
        <p:pic>
          <p:nvPicPr>
            <p:cNvPr id="8" name="Afbeelding 7" descr="FS-symbooltjes.jpg"/>
            <p:cNvPicPr>
              <a:picLocks noChangeAspect="1"/>
            </p:cNvPicPr>
            <p:nvPr userDrawn="1"/>
          </p:nvPicPr>
          <p:blipFill>
            <a:blip r:embed="rId2" cstate="email">
              <a:grayscl/>
              <a:lum/>
              <a:alphaModFix amt="40000"/>
              <a:extLst>
                <a:ext uri="{28A0092B-C50C-407E-A947-70E740481C1C}">
                  <a14:useLocalDpi xmlns:a14="http://schemas.microsoft.com/office/drawing/2010/main"/>
                </a:ext>
              </a:extLst>
            </a:blip>
            <a:srcRect/>
            <a:stretch>
              <a:fillRect/>
            </a:stretch>
          </p:blipFill>
          <p:spPr>
            <a:xfrm>
              <a:off x="685800" y="5715000"/>
              <a:ext cx="866785" cy="831215"/>
            </a:xfrm>
            <a:prstGeom prst="rect">
              <a:avLst/>
            </a:prstGeom>
          </p:spPr>
        </p:pic>
        <p:pic>
          <p:nvPicPr>
            <p:cNvPr id="9" name="Afbeelding 8" descr="FS-symbooltjes.jpg"/>
            <p:cNvPicPr>
              <a:picLocks noChangeAspect="1"/>
            </p:cNvPicPr>
            <p:nvPr userDrawn="1"/>
          </p:nvPicPr>
          <p:blipFill>
            <a:blip r:embed="rId3" cstate="email">
              <a:grayscl/>
              <a:lum/>
              <a:alphaModFix amt="40000"/>
              <a:extLst>
                <a:ext uri="{28A0092B-C50C-407E-A947-70E740481C1C}">
                  <a14:useLocalDpi xmlns:a14="http://schemas.microsoft.com/office/drawing/2010/main"/>
                </a:ext>
              </a:extLst>
            </a:blip>
            <a:srcRect/>
            <a:stretch>
              <a:fillRect/>
            </a:stretch>
          </p:blipFill>
          <p:spPr>
            <a:xfrm>
              <a:off x="1666890" y="5721985"/>
              <a:ext cx="800095" cy="831215"/>
            </a:xfrm>
            <a:prstGeom prst="rect">
              <a:avLst/>
            </a:prstGeom>
          </p:spPr>
        </p:pic>
        <p:pic>
          <p:nvPicPr>
            <p:cNvPr id="10" name="Afbeelding 9" descr="FS-symbooltjes.jpg"/>
            <p:cNvPicPr>
              <a:picLocks noChangeAspect="1"/>
            </p:cNvPicPr>
            <p:nvPr userDrawn="1"/>
          </p:nvPicPr>
          <p:blipFill>
            <a:blip r:embed="rId4" cstate="email">
              <a:grayscl/>
              <a:lum/>
              <a:alphaModFix amt="40000"/>
              <a:extLst>
                <a:ext uri="{28A0092B-C50C-407E-A947-70E740481C1C}">
                  <a14:useLocalDpi xmlns:a14="http://schemas.microsoft.com/office/drawing/2010/main"/>
                </a:ext>
              </a:extLst>
            </a:blip>
            <a:srcRect/>
            <a:stretch>
              <a:fillRect/>
            </a:stretch>
          </p:blipFill>
          <p:spPr>
            <a:xfrm>
              <a:off x="2619385" y="5715000"/>
              <a:ext cx="813419" cy="831215"/>
            </a:xfrm>
            <a:prstGeom prst="rect">
              <a:avLst/>
            </a:prstGeom>
          </p:spPr>
        </p:pic>
      </p:grpSp>
      <p:sp>
        <p:nvSpPr>
          <p:cNvPr id="2" name="Titel 1"/>
          <p:cNvSpPr>
            <a:spLocks noGrp="1"/>
          </p:cNvSpPr>
          <p:nvPr>
            <p:ph type="ctrTitle"/>
          </p:nvPr>
        </p:nvSpPr>
        <p:spPr>
          <a:xfrm>
            <a:off x="685800" y="1213707"/>
            <a:ext cx="7772400" cy="2386744"/>
          </a:xfrm>
        </p:spPr>
        <p:txBody>
          <a:bodyPr anchor="b" anchorCtr="0">
            <a:normAutofit/>
          </a:bodyPr>
          <a:lstStyle>
            <a:lvl1pPr>
              <a:defRPr sz="6000"/>
            </a:lvl1pPr>
          </a:lstStyle>
          <a:p>
            <a:r>
              <a:rPr lang="nl-BE"/>
              <a:t>Titelstijl van model bewerken</a:t>
            </a:r>
            <a:endParaRPr lang="nl-NL"/>
          </a:p>
        </p:txBody>
      </p:sp>
      <p:sp>
        <p:nvSpPr>
          <p:cNvPr id="3" name="Subtitel 2"/>
          <p:cNvSpPr>
            <a:spLocks noGrp="1"/>
          </p:cNvSpPr>
          <p:nvPr>
            <p:ph type="subTitle" idx="1" hasCustomPrompt="1"/>
          </p:nvPr>
        </p:nvSpPr>
        <p:spPr>
          <a:xfrm>
            <a:off x="685800" y="3717630"/>
            <a:ext cx="7772400" cy="1036051"/>
          </a:xfrm>
        </p:spPr>
        <p:txBody>
          <a:bodyPr>
            <a:normAutofit/>
          </a:bodyPr>
          <a:lstStyle>
            <a:lvl1pPr marL="0" indent="0" algn="l">
              <a:buNone/>
              <a:defRPr sz="2800" b="1" i="1">
                <a:solidFill>
                  <a:srgbClr val="52B62C"/>
                </a:solidFill>
                <a:latin typeface="Helvetica Neue"/>
                <a:cs typeface="Helvetica Ne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Ondertitel</a:t>
            </a:r>
            <a:endParaRPr lang="nl-NL"/>
          </a:p>
        </p:txBody>
      </p:sp>
      <p:pic>
        <p:nvPicPr>
          <p:cNvPr id="13" name="FS.jpg"/>
          <p:cNvPicPr/>
          <p:nvPr userDrawn="1"/>
        </p:nvPicPr>
        <p:blipFill>
          <a:blip r:embed="rId5" cstate="email">
            <a:extLst>
              <a:ext uri="{28A0092B-C50C-407E-A947-70E740481C1C}">
                <a14:useLocalDpi xmlns:a14="http://schemas.microsoft.com/office/drawing/2010/main"/>
              </a:ext>
            </a:extLst>
          </a:blip>
          <a:srcRect/>
          <a:stretch>
            <a:fillRect/>
          </a:stretch>
        </p:blipFill>
        <p:spPr>
          <a:xfrm>
            <a:off x="6500443" y="5257800"/>
            <a:ext cx="2110157" cy="1348147"/>
          </a:xfrm>
          <a:prstGeom prst="rect">
            <a:avLst/>
          </a:prstGeom>
          <a:ln w="12700">
            <a:miter lim="400000"/>
          </a:ln>
        </p:spPr>
      </p:pic>
      <p:sp>
        <p:nvSpPr>
          <p:cNvPr id="17" name="Tijdelijke aanduiding voor inhoud 16"/>
          <p:cNvSpPr>
            <a:spLocks noGrp="1"/>
          </p:cNvSpPr>
          <p:nvPr>
            <p:ph sz="quarter" idx="10" hasCustomPrompt="1"/>
          </p:nvPr>
        </p:nvSpPr>
        <p:spPr>
          <a:xfrm>
            <a:off x="685800" y="5548313"/>
            <a:ext cx="5814643" cy="1057275"/>
          </a:xfrm>
        </p:spPr>
        <p:txBody>
          <a:bodyPr>
            <a:normAutofit/>
          </a:bodyPr>
          <a:lstStyle>
            <a:lvl1pPr>
              <a:buFont typeface="Arial"/>
              <a:buNone/>
              <a:defRPr sz="2000" b="0" i="0" baseline="0">
                <a:solidFill>
                  <a:srgbClr val="595959"/>
                </a:solidFill>
                <a:latin typeface="Helvetica Neue Light"/>
                <a:cs typeface="Helvetica Neue Light"/>
              </a:defRPr>
            </a:lvl1pPr>
          </a:lstStyle>
          <a:p>
            <a:pPr lvl="0"/>
            <a:r>
              <a:rPr lang="nl-BE"/>
              <a:t>Naam - Datum - Locatie</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522201" cy="1143000"/>
          </a:xfrm>
        </p:spPr>
        <p:txBody>
          <a:bodyPr/>
          <a:lstStyle/>
          <a:p>
            <a:r>
              <a:rPr lang="nl-BE"/>
              <a:t>Titelstijl van model bewerken</a:t>
            </a:r>
            <a:endParaRPr lang="nl-NL"/>
          </a:p>
        </p:txBody>
      </p:sp>
      <p:sp>
        <p:nvSpPr>
          <p:cNvPr id="3" name="Tijdelijke aanduiding voor inhoud 2"/>
          <p:cNvSpPr>
            <a:spLocks noGrp="1"/>
          </p:cNvSpPr>
          <p:nvPr>
            <p:ph idx="1" hasCustomPrompt="1"/>
          </p:nvPr>
        </p:nvSpPr>
        <p:spPr>
          <a:xfrm>
            <a:off x="457200" y="1600200"/>
            <a:ext cx="8229600" cy="4525963"/>
          </a:xfrm>
        </p:spPr>
        <p:txBody>
          <a:bodyPr/>
          <a:lstStyle>
            <a:lvl1pPr>
              <a:defRPr baseline="0"/>
            </a:lvl1pPr>
          </a:lstStyle>
          <a:p>
            <a:pPr lvl="0"/>
            <a:r>
              <a:rPr lang="nl-BE"/>
              <a:t>Eerste niveau</a:t>
            </a:r>
          </a:p>
          <a:p>
            <a:pPr lvl="1"/>
            <a:r>
              <a:rPr lang="nl-BE"/>
              <a:t>Tweede niveau</a:t>
            </a:r>
          </a:p>
          <a:p>
            <a:pPr lvl="2"/>
            <a:r>
              <a:rPr lang="nl-BE"/>
              <a:t>Derde niveau</a:t>
            </a:r>
          </a:p>
          <a:p>
            <a:pPr lvl="3"/>
            <a:r>
              <a:rPr lang="nl-BE"/>
              <a:t>Vierde niveau</a:t>
            </a:r>
          </a:p>
        </p:txBody>
      </p:sp>
      <p:pic>
        <p:nvPicPr>
          <p:cNvPr id="7" name="Afbeelding 6" descr="FS s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122920" y="304800"/>
            <a:ext cx="792480" cy="706120"/>
          </a:xfrm>
          <a:prstGeom prst="rect">
            <a:avLst/>
          </a:prstGeom>
        </p:spPr>
      </p:pic>
      <p:sp>
        <p:nvSpPr>
          <p:cNvPr id="8"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8" name="Titel 1"/>
          <p:cNvSpPr>
            <a:spLocks noGrp="1"/>
          </p:cNvSpPr>
          <p:nvPr>
            <p:ph type="title"/>
          </p:nvPr>
        </p:nvSpPr>
        <p:spPr>
          <a:xfrm>
            <a:off x="457200" y="274638"/>
            <a:ext cx="7522201" cy="1143000"/>
          </a:xfrm>
        </p:spPr>
        <p:txBody>
          <a:bodyPr/>
          <a:lstStyle/>
          <a:p>
            <a:r>
              <a:rPr lang="nl-BE"/>
              <a:t>Titelstijl van model bewerken</a:t>
            </a:r>
            <a:endParaRPr lang="nl-NL"/>
          </a:p>
        </p:txBody>
      </p:sp>
      <p:pic>
        <p:nvPicPr>
          <p:cNvPr id="9" name="Afbeelding 8" descr="FS s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122920" y="304800"/>
            <a:ext cx="792480" cy="706120"/>
          </a:xfrm>
          <a:prstGeom prst="rect">
            <a:avLst/>
          </a:prstGeom>
        </p:spPr>
      </p:pic>
      <p:sp>
        <p:nvSpPr>
          <p:cNvPr id="10"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6" name="Titel 1"/>
          <p:cNvSpPr>
            <a:spLocks noGrp="1"/>
          </p:cNvSpPr>
          <p:nvPr>
            <p:ph type="title"/>
          </p:nvPr>
        </p:nvSpPr>
        <p:spPr>
          <a:xfrm>
            <a:off x="457200" y="274638"/>
            <a:ext cx="7522201" cy="1143000"/>
          </a:xfrm>
        </p:spPr>
        <p:txBody>
          <a:bodyPr/>
          <a:lstStyle/>
          <a:p>
            <a:r>
              <a:rPr lang="nl-BE"/>
              <a:t>Titelstijl van model bewerken</a:t>
            </a:r>
            <a:endParaRPr lang="nl-NL"/>
          </a:p>
        </p:txBody>
      </p:sp>
      <p:pic>
        <p:nvPicPr>
          <p:cNvPr id="7" name="Afbeelding 6" descr="FS s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122920" y="304800"/>
            <a:ext cx="792480" cy="706120"/>
          </a:xfrm>
          <a:prstGeom prst="rect">
            <a:avLst/>
          </a:prstGeom>
        </p:spPr>
      </p:pic>
      <p:sp>
        <p:nvSpPr>
          <p:cNvPr id="8"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a:t>Titel</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a:t>Eerste niveau</a:t>
            </a:r>
          </a:p>
          <a:p>
            <a:pPr lvl="1"/>
            <a:r>
              <a:rPr lang="nl-BE"/>
              <a:t>Tweede niveau</a:t>
            </a:r>
          </a:p>
          <a:p>
            <a:pPr lvl="2"/>
            <a:r>
              <a:rPr lang="nl-BE"/>
              <a:t>Derde niveau</a:t>
            </a:r>
          </a:p>
          <a:p>
            <a:pPr lvl="3"/>
            <a:r>
              <a:rPr lang="nl-BE"/>
              <a:t>Vierde niveau</a:t>
            </a:r>
          </a:p>
          <a:p>
            <a:pPr lvl="4"/>
            <a:r>
              <a:rPr lang="nl-BE"/>
              <a:t>Vijfde niveau</a:t>
            </a:r>
            <a:endParaRPr lang="nl-NL"/>
          </a:p>
        </p:txBody>
      </p:sp>
      <p:sp>
        <p:nvSpPr>
          <p:cNvPr id="7"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hf hdr="0" ftr="0" dt="0"/>
  <p:txStyles>
    <p:titleStyle>
      <a:lvl1pPr algn="l" defTabSz="457200" rtl="0" eaLnBrk="1" latinLnBrk="0" hangingPunct="1">
        <a:spcBef>
          <a:spcPct val="0"/>
        </a:spcBef>
        <a:buNone/>
        <a:defRPr sz="4800" b="0" i="0" kern="1200">
          <a:solidFill>
            <a:srgbClr val="58735D"/>
          </a:solidFill>
          <a:latin typeface="Helvetica Neue Bold Condensed"/>
          <a:ea typeface="+mj-ea"/>
          <a:cs typeface="Helvetica Neue Bold Condensed"/>
        </a:defRPr>
      </a:lvl1pPr>
    </p:titleStyle>
    <p:bodyStyle>
      <a:lvl1pPr marL="342900" indent="-342900" algn="l" defTabSz="457200" rtl="0" eaLnBrk="1" latinLnBrk="0" hangingPunct="1">
        <a:spcBef>
          <a:spcPct val="20000"/>
        </a:spcBef>
        <a:buClr>
          <a:srgbClr val="52B62C"/>
        </a:buClr>
        <a:buSzPct val="90000"/>
        <a:buFontTx/>
        <a:buBlip>
          <a:blip r:embed="rId6"/>
        </a:buBlip>
        <a:defRPr sz="3200" b="0" i="0" kern="1200">
          <a:solidFill>
            <a:srgbClr val="3A4D3E"/>
          </a:solidFill>
          <a:latin typeface="Helvetica Neue"/>
          <a:ea typeface="+mn-ea"/>
          <a:cs typeface="Helvetica Neue"/>
        </a:defRPr>
      </a:lvl1pPr>
      <a:lvl2pPr marL="742950" indent="-285750" algn="l" defTabSz="457200" rtl="0" eaLnBrk="1" latinLnBrk="0" hangingPunct="1">
        <a:spcBef>
          <a:spcPct val="20000"/>
        </a:spcBef>
        <a:buClr>
          <a:srgbClr val="52B62C"/>
        </a:buClr>
        <a:buFont typeface="Arial"/>
        <a:buChar char="•"/>
        <a:defRPr sz="2800" b="0" i="0" kern="1200">
          <a:solidFill>
            <a:srgbClr val="3A4D3E"/>
          </a:solidFill>
          <a:latin typeface="Helvetica Neue"/>
          <a:ea typeface="+mn-ea"/>
          <a:cs typeface="Helvetica Neue"/>
        </a:defRPr>
      </a:lvl2pPr>
      <a:lvl3pPr marL="1143000" indent="-228600" algn="l" defTabSz="457200" rtl="0" eaLnBrk="1" latinLnBrk="0" hangingPunct="1">
        <a:spcBef>
          <a:spcPct val="20000"/>
        </a:spcBef>
        <a:buClr>
          <a:srgbClr val="52B62C"/>
        </a:buClr>
        <a:buFont typeface="Arial"/>
        <a:buChar char="•"/>
        <a:defRPr sz="2400" b="0" i="0" kern="1200">
          <a:solidFill>
            <a:srgbClr val="3A4D3E"/>
          </a:solidFill>
          <a:latin typeface="Helvetica Neue"/>
          <a:ea typeface="+mn-ea"/>
          <a:cs typeface="Helvetica Neue"/>
        </a:defRPr>
      </a:lvl3pPr>
      <a:lvl4pPr marL="1600200" indent="-228600" algn="l" defTabSz="457200" rtl="0" eaLnBrk="1" latinLnBrk="0" hangingPunct="1">
        <a:spcBef>
          <a:spcPct val="20000"/>
        </a:spcBef>
        <a:buClr>
          <a:srgbClr val="52B62C"/>
        </a:buClr>
        <a:buFont typeface="Arial"/>
        <a:buChar char="–"/>
        <a:defRPr sz="2000" b="0" i="0" kern="1200">
          <a:solidFill>
            <a:srgbClr val="3A4D3E"/>
          </a:solidFill>
          <a:latin typeface="Helvetica Neue"/>
          <a:ea typeface="+mn-ea"/>
          <a:cs typeface="Helvetica Neue"/>
        </a:defRPr>
      </a:lvl4pPr>
      <a:lvl5pPr marL="2057400" indent="-228600" algn="l" defTabSz="457200" rtl="0" eaLnBrk="1" latinLnBrk="0" hangingPunct="1">
        <a:spcBef>
          <a:spcPct val="20000"/>
        </a:spcBef>
        <a:buClr>
          <a:srgbClr val="52B62C"/>
        </a:buClr>
        <a:buFont typeface="Arial"/>
        <a:buChar char="»"/>
        <a:defRPr sz="2000" b="0" i="0" kern="1200">
          <a:solidFill>
            <a:srgbClr val="3A4D3E"/>
          </a:solidFill>
          <a:latin typeface="Helvetica Neue"/>
          <a:ea typeface="+mn-ea"/>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3600" b="1" dirty="0"/>
              <a:t>Workshop – </a:t>
            </a:r>
            <a:br>
              <a:rPr lang="nl-NL" sz="3600" b="1" dirty="0"/>
            </a:br>
            <a:r>
              <a:rPr lang="nl-NL" sz="3600" b="1" dirty="0" smtClean="0"/>
              <a:t>Opdracht, speelveld </a:t>
            </a:r>
            <a:r>
              <a:rPr lang="nl-NL" sz="3600" b="1" dirty="0"/>
              <a:t>en verwachtingen</a:t>
            </a:r>
          </a:p>
        </p:txBody>
      </p:sp>
      <p:sp>
        <p:nvSpPr>
          <p:cNvPr id="3" name="Subtitel 2"/>
          <p:cNvSpPr>
            <a:spLocks noGrp="1"/>
          </p:cNvSpPr>
          <p:nvPr>
            <p:ph type="subTitle" idx="1"/>
          </p:nvPr>
        </p:nvSpPr>
        <p:spPr/>
        <p:txBody>
          <a:bodyPr/>
          <a:lstStyle/>
          <a:p>
            <a:r>
              <a:rPr lang="nl-NL" dirty="0" smtClean="0"/>
              <a:t>Wat? Voor </a:t>
            </a:r>
            <a:r>
              <a:rPr lang="nl-NL" dirty="0"/>
              <a:t>wie ? Met wie ? En wat verwacht iedereen daarbij ?</a:t>
            </a:r>
          </a:p>
        </p:txBody>
      </p:sp>
      <p:sp>
        <p:nvSpPr>
          <p:cNvPr id="4" name="Tijdelijke aanduiding voor inhoud 3"/>
          <p:cNvSpPr>
            <a:spLocks noGrp="1"/>
          </p:cNvSpPr>
          <p:nvPr>
            <p:ph sz="quarter" idx="10"/>
          </p:nvPr>
        </p:nvSpPr>
        <p:spPr/>
        <p:txBody>
          <a:bodyPr>
            <a:normAutofit/>
          </a:bodyPr>
          <a:lstStyle/>
          <a:p>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Stap 3 : verwachtingen ?</a:t>
            </a:r>
          </a:p>
        </p:txBody>
      </p:sp>
      <p:sp>
        <p:nvSpPr>
          <p:cNvPr id="3" name="Content Placeholder 2"/>
          <p:cNvSpPr>
            <a:spLocks noGrp="1"/>
          </p:cNvSpPr>
          <p:nvPr>
            <p:ph idx="1"/>
          </p:nvPr>
        </p:nvSpPr>
        <p:spPr/>
        <p:txBody>
          <a:bodyPr>
            <a:normAutofit fontScale="70000" lnSpcReduction="20000"/>
          </a:bodyPr>
          <a:lstStyle/>
          <a:p>
            <a:pPr marL="0" indent="0">
              <a:buNone/>
            </a:pPr>
            <a:r>
              <a:rPr lang="nl-BE" dirty="0"/>
              <a:t>Vanuit die kenmerken die zij hebben, </a:t>
            </a:r>
            <a:r>
              <a:rPr lang="nl-BE" b="1" dirty="0"/>
              <a:t>welke verwachtingen stellen zij </a:t>
            </a:r>
            <a:r>
              <a:rPr lang="nl-BE" dirty="0"/>
              <a:t>ten aanzien van ons (en van die hele, brede gemeenschap) ?</a:t>
            </a:r>
          </a:p>
          <a:p>
            <a:r>
              <a:rPr lang="nl-BE" dirty="0"/>
              <a:t>Wat is de verwachting van de leerlingen ten aanzien van ons en de brede gemeenschap ? Wanneer hebben we voor hen goed gewerkt ?</a:t>
            </a:r>
          </a:p>
          <a:p>
            <a:r>
              <a:rPr lang="nl-BE" dirty="0"/>
              <a:t>Wat is de verwachting van de scholen ten aanzien van ons en de brede gemeenschap ? Wanneer hebben we voor hen goed gewerkt ?</a:t>
            </a:r>
          </a:p>
          <a:p>
            <a:r>
              <a:rPr lang="nl-BE" dirty="0"/>
              <a:t>Wat is de verwachting van die andere partijen ?</a:t>
            </a:r>
          </a:p>
          <a:p>
            <a:pPr marL="0" indent="0">
              <a:buNone/>
            </a:pPr>
            <a:endParaRPr lang="nl-BE" dirty="0"/>
          </a:p>
          <a:p>
            <a:pPr marL="0" indent="0">
              <a:buNone/>
            </a:pPr>
            <a:r>
              <a:rPr lang="nl-BE" dirty="0"/>
              <a:t>-&gt; Breng deze in kaart met blauwe post-its zoals in het voorbeeld aangegeven. 1 kenmerk per post-it.</a:t>
            </a:r>
          </a:p>
          <a:p>
            <a:pPr marL="0" indent="0">
              <a:buNone/>
            </a:pPr>
            <a:r>
              <a:rPr lang="nl-BE" dirty="0"/>
              <a:t>-&gt; Grote teams kunnen dit werk verdelen in kleine groepjes</a:t>
            </a:r>
          </a:p>
        </p:txBody>
      </p:sp>
      <p:sp>
        <p:nvSpPr>
          <p:cNvPr id="4" name="Slide Number Placeholder 3"/>
          <p:cNvSpPr>
            <a:spLocks noGrp="1"/>
          </p:cNvSpPr>
          <p:nvPr>
            <p:ph type="sldNum" sz="quarter" idx="4"/>
          </p:nvPr>
        </p:nvSpPr>
        <p:spPr/>
        <p:txBody>
          <a:bodyPr/>
          <a:lstStyle/>
          <a:p>
            <a:fld id="{9331019C-3939-5F43-B75D-CFD4E736BA37}" type="slidenum">
              <a:rPr lang="nl-NL" smtClean="0"/>
              <a:pPr/>
              <a:t>10</a:t>
            </a:fld>
            <a:endParaRPr lang="nl-NL"/>
          </a:p>
        </p:txBody>
      </p:sp>
    </p:spTree>
    <p:extLst>
      <p:ext uri="{BB962C8B-B14F-4D97-AF65-F5344CB8AC3E}">
        <p14:creationId xmlns:p14="http://schemas.microsoft.com/office/powerpoint/2010/main" val="100032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11</a:t>
            </a:fld>
            <a:endParaRPr lang="nl-NL" dirty="0"/>
          </a:p>
        </p:txBody>
      </p:sp>
      <p:grpSp>
        <p:nvGrpSpPr>
          <p:cNvPr id="31" name="Group 30"/>
          <p:cNvGrpSpPr/>
          <p:nvPr/>
        </p:nvGrpSpPr>
        <p:grpSpPr>
          <a:xfrm>
            <a:off x="97536" y="839031"/>
            <a:ext cx="8875776" cy="5063998"/>
            <a:chOff x="97536" y="839031"/>
            <a:chExt cx="8875776" cy="5063998"/>
          </a:xfrm>
        </p:grpSpPr>
        <p:graphicFrame>
          <p:nvGraphicFramePr>
            <p:cNvPr id="5" name="Diagram 4"/>
            <p:cNvGraphicFramePr/>
            <p:nvPr>
              <p:extLst/>
            </p:nvPr>
          </p:nvGraphicFramePr>
          <p:xfrm>
            <a:off x="97536" y="839031"/>
            <a:ext cx="8875776" cy="506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p:cNvSpPr/>
            <p:nvPr/>
          </p:nvSpPr>
          <p:spPr>
            <a:xfrm>
              <a:off x="2296391" y="1309255"/>
              <a:ext cx="4350327" cy="4260580"/>
            </a:xfrm>
            <a:prstGeom prst="ellipse">
              <a:avLst/>
            </a:prstGeom>
            <a:solidFill>
              <a:schemeClr val="accent3">
                <a:alpha val="5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dirty="0"/>
            </a:p>
          </p:txBody>
        </p:sp>
        <p:sp>
          <p:nvSpPr>
            <p:cNvPr id="6" name="Oval 5"/>
            <p:cNvSpPr>
              <a:spLocks noChangeAspect="1"/>
            </p:cNvSpPr>
            <p:nvPr/>
          </p:nvSpPr>
          <p:spPr>
            <a:xfrm>
              <a:off x="3773287" y="2787936"/>
              <a:ext cx="1380408" cy="1296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914400"/>
              <a:r>
                <a:rPr lang="nl-BE" sz="900" b="1" dirty="0">
                  <a:solidFill>
                    <a:prstClr val="black"/>
                  </a:solidFill>
                  <a:latin typeface="Bradley Hand ITC" panose="03070402050302030203" pitchFamily="66" charset="0"/>
                </a:rPr>
                <a:t>OPDRACHT : </a:t>
              </a:r>
            </a:p>
            <a:p>
              <a:pPr algn="ctr" defTabSz="914400"/>
              <a:endParaRPr lang="nl-BE" sz="900" b="1" dirty="0">
                <a:solidFill>
                  <a:prstClr val="black"/>
                </a:solidFill>
                <a:latin typeface="Bradley Hand ITC" panose="03070402050302030203" pitchFamily="66" charset="0"/>
              </a:endParaRPr>
            </a:p>
          </p:txBody>
        </p:sp>
      </p:grpSp>
      <p:sp>
        <p:nvSpPr>
          <p:cNvPr id="2" name="TextBox 1"/>
          <p:cNvSpPr txBox="1"/>
          <p:nvPr/>
        </p:nvSpPr>
        <p:spPr>
          <a:xfrm>
            <a:off x="0" y="150945"/>
            <a:ext cx="2009204" cy="369332"/>
          </a:xfrm>
          <a:prstGeom prst="rect">
            <a:avLst/>
          </a:prstGeom>
          <a:noFill/>
        </p:spPr>
        <p:txBody>
          <a:bodyPr wrap="none" rtlCol="0">
            <a:spAutoFit/>
          </a:bodyPr>
          <a:lstStyle/>
          <a:p>
            <a:r>
              <a:rPr lang="nl-BE" dirty="0"/>
              <a:t>Team : ....................</a:t>
            </a:r>
          </a:p>
        </p:txBody>
      </p:sp>
      <p:sp>
        <p:nvSpPr>
          <p:cNvPr id="10" name="Speech Bubble: Rectangle with Corners Rounded 9"/>
          <p:cNvSpPr/>
          <p:nvPr/>
        </p:nvSpPr>
        <p:spPr>
          <a:xfrm>
            <a:off x="823579" y="618597"/>
            <a:ext cx="3153664" cy="1135810"/>
          </a:xfrm>
          <a:prstGeom prst="wedgeRoundRectCallout">
            <a:avLst>
              <a:gd name="adj1" fmla="val 67119"/>
              <a:gd name="adj2" fmla="val 11395"/>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t>Omschrijf verwachtingen via blauwe post-its (post-it per verwachting)</a:t>
            </a:r>
          </a:p>
        </p:txBody>
      </p:sp>
      <p:sp>
        <p:nvSpPr>
          <p:cNvPr id="3" name="TextBox 2"/>
          <p:cNvSpPr txBox="1"/>
          <p:nvPr/>
        </p:nvSpPr>
        <p:spPr>
          <a:xfrm>
            <a:off x="4891495" y="1329575"/>
            <a:ext cx="1225015" cy="369332"/>
          </a:xfrm>
          <a:prstGeom prst="rect">
            <a:avLst/>
          </a:prstGeom>
          <a:noFill/>
        </p:spPr>
        <p:txBody>
          <a:bodyPr wrap="none" rtlCol="0">
            <a:spAutoFit/>
          </a:bodyPr>
          <a:lstStyle/>
          <a:p>
            <a:r>
              <a:rPr lang="nl-BE" b="1" dirty="0">
                <a:latin typeface="Bradley Hand ITC" panose="03070402050302030203" pitchFamily="66" charset="0"/>
              </a:rPr>
              <a:t>Leerlingen</a:t>
            </a:r>
          </a:p>
        </p:txBody>
      </p:sp>
      <p:sp>
        <p:nvSpPr>
          <p:cNvPr id="11" name="TextBox 10"/>
          <p:cNvSpPr txBox="1"/>
          <p:nvPr/>
        </p:nvSpPr>
        <p:spPr>
          <a:xfrm>
            <a:off x="6168061" y="2787936"/>
            <a:ext cx="957313" cy="369332"/>
          </a:xfrm>
          <a:prstGeom prst="rect">
            <a:avLst/>
          </a:prstGeom>
          <a:noFill/>
        </p:spPr>
        <p:txBody>
          <a:bodyPr wrap="none" rtlCol="0">
            <a:spAutoFit/>
          </a:bodyPr>
          <a:lstStyle/>
          <a:p>
            <a:r>
              <a:rPr lang="nl-BE" b="1" dirty="0">
                <a:latin typeface="Bradley Hand ITC" panose="03070402050302030203" pitchFamily="66" charset="0"/>
              </a:rPr>
              <a:t>Scholen</a:t>
            </a:r>
          </a:p>
        </p:txBody>
      </p:sp>
      <p:sp>
        <p:nvSpPr>
          <p:cNvPr id="12" name="TextBox 11"/>
          <p:cNvSpPr txBox="1"/>
          <p:nvPr/>
        </p:nvSpPr>
        <p:spPr>
          <a:xfrm>
            <a:off x="5754475" y="4545616"/>
            <a:ext cx="873957" cy="369332"/>
          </a:xfrm>
          <a:prstGeom prst="rect">
            <a:avLst/>
          </a:prstGeom>
          <a:noFill/>
        </p:spPr>
        <p:txBody>
          <a:bodyPr wrap="none" rtlCol="0">
            <a:spAutoFit/>
          </a:bodyPr>
          <a:lstStyle/>
          <a:p>
            <a:r>
              <a:rPr lang="nl-BE" b="1" dirty="0">
                <a:latin typeface="Bradley Hand ITC" panose="03070402050302030203" pitchFamily="66" charset="0"/>
              </a:rPr>
              <a:t>Ouders</a:t>
            </a:r>
          </a:p>
        </p:txBody>
      </p:sp>
      <p:sp>
        <p:nvSpPr>
          <p:cNvPr id="13" name="TextBox 12"/>
          <p:cNvSpPr txBox="1"/>
          <p:nvPr/>
        </p:nvSpPr>
        <p:spPr>
          <a:xfrm>
            <a:off x="1817735" y="4545616"/>
            <a:ext cx="1507144" cy="369332"/>
          </a:xfrm>
          <a:prstGeom prst="rect">
            <a:avLst/>
          </a:prstGeom>
          <a:noFill/>
        </p:spPr>
        <p:txBody>
          <a:bodyPr wrap="none" rtlCol="0">
            <a:spAutoFit/>
          </a:bodyPr>
          <a:lstStyle/>
          <a:p>
            <a:r>
              <a:rPr lang="nl-BE" b="1" dirty="0">
                <a:latin typeface="Bradley Hand ITC" panose="03070402050302030203" pitchFamily="66" charset="0"/>
              </a:rPr>
              <a:t>Andere teams</a:t>
            </a:r>
          </a:p>
        </p:txBody>
      </p:sp>
      <p:sp>
        <p:nvSpPr>
          <p:cNvPr id="14" name="TextBox 13"/>
          <p:cNvSpPr txBox="1"/>
          <p:nvPr/>
        </p:nvSpPr>
        <p:spPr>
          <a:xfrm>
            <a:off x="4297218" y="5427163"/>
            <a:ext cx="476412" cy="369332"/>
          </a:xfrm>
          <a:prstGeom prst="rect">
            <a:avLst/>
          </a:prstGeom>
          <a:noFill/>
        </p:spPr>
        <p:txBody>
          <a:bodyPr wrap="none" rtlCol="0">
            <a:spAutoFit/>
          </a:bodyPr>
          <a:lstStyle/>
          <a:p>
            <a:r>
              <a:rPr lang="nl-BE" b="1" dirty="0">
                <a:latin typeface="Bradley Hand ITC" panose="03070402050302030203" pitchFamily="66" charset="0"/>
              </a:rPr>
              <a:t>IJH</a:t>
            </a:r>
          </a:p>
        </p:txBody>
      </p:sp>
      <p:sp>
        <p:nvSpPr>
          <p:cNvPr id="15" name="Folded Corner 10"/>
          <p:cNvSpPr/>
          <p:nvPr/>
        </p:nvSpPr>
        <p:spPr>
          <a:xfrm>
            <a:off x="4673179" y="1884060"/>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6" name="Folded Corner 11"/>
          <p:cNvSpPr/>
          <p:nvPr/>
        </p:nvSpPr>
        <p:spPr>
          <a:xfrm>
            <a:off x="4803602" y="2225316"/>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7" name="Folded Corner 12"/>
          <p:cNvSpPr/>
          <p:nvPr/>
        </p:nvSpPr>
        <p:spPr>
          <a:xfrm>
            <a:off x="5446506" y="1956910"/>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8" name="Folded Corner 12"/>
          <p:cNvSpPr/>
          <p:nvPr/>
        </p:nvSpPr>
        <p:spPr>
          <a:xfrm>
            <a:off x="5357810" y="324615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9" name="Folded Corner 12"/>
          <p:cNvSpPr/>
          <p:nvPr/>
        </p:nvSpPr>
        <p:spPr>
          <a:xfrm>
            <a:off x="5597884" y="2923746"/>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0" name="Folded Corner 12"/>
          <p:cNvSpPr/>
          <p:nvPr/>
        </p:nvSpPr>
        <p:spPr>
          <a:xfrm>
            <a:off x="5148339" y="4382392"/>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1" name="Folded Corner 12"/>
          <p:cNvSpPr/>
          <p:nvPr/>
        </p:nvSpPr>
        <p:spPr>
          <a:xfrm>
            <a:off x="5561925" y="405998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5" name="Folded Corner 10"/>
          <p:cNvSpPr/>
          <p:nvPr/>
        </p:nvSpPr>
        <p:spPr>
          <a:xfrm>
            <a:off x="4510694" y="1102915"/>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6" name="Folded Corner 10"/>
          <p:cNvSpPr/>
          <p:nvPr/>
        </p:nvSpPr>
        <p:spPr>
          <a:xfrm>
            <a:off x="5157049" y="1073125"/>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7" name="Folded Corner 10"/>
          <p:cNvSpPr/>
          <p:nvPr/>
        </p:nvSpPr>
        <p:spPr>
          <a:xfrm>
            <a:off x="6279910" y="3122557"/>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8" name="Folded Corner 10"/>
          <p:cNvSpPr/>
          <p:nvPr/>
        </p:nvSpPr>
        <p:spPr>
          <a:xfrm>
            <a:off x="6262677" y="2556193"/>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9" name="Folded Corner 10"/>
          <p:cNvSpPr/>
          <p:nvPr/>
        </p:nvSpPr>
        <p:spPr>
          <a:xfrm>
            <a:off x="6087890" y="2271458"/>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0" name="Folded Corner 10"/>
          <p:cNvSpPr/>
          <p:nvPr/>
        </p:nvSpPr>
        <p:spPr>
          <a:xfrm>
            <a:off x="6195565" y="4131469"/>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2" name="Folded Corner 10"/>
          <p:cNvSpPr/>
          <p:nvPr/>
        </p:nvSpPr>
        <p:spPr>
          <a:xfrm>
            <a:off x="5200934" y="4587940"/>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3" name="Folded Corner 10"/>
          <p:cNvSpPr/>
          <p:nvPr/>
        </p:nvSpPr>
        <p:spPr>
          <a:xfrm>
            <a:off x="2366046" y="5112147"/>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4" name="Folded Corner 12"/>
          <p:cNvSpPr/>
          <p:nvPr/>
        </p:nvSpPr>
        <p:spPr>
          <a:xfrm>
            <a:off x="2829791" y="4880237"/>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5" name="Folded Corner 12"/>
          <p:cNvSpPr/>
          <p:nvPr/>
        </p:nvSpPr>
        <p:spPr>
          <a:xfrm>
            <a:off x="3765809" y="528773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6" name="Folded Corner 10"/>
          <p:cNvSpPr/>
          <p:nvPr/>
        </p:nvSpPr>
        <p:spPr>
          <a:xfrm>
            <a:off x="3371107" y="5562617"/>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Tree>
    <p:extLst>
      <p:ext uri="{BB962C8B-B14F-4D97-AF65-F5344CB8AC3E}">
        <p14:creationId xmlns:p14="http://schemas.microsoft.com/office/powerpoint/2010/main" val="330805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5" grpId="0" animBg="1"/>
      <p:bldP spid="26" grpId="0" animBg="1"/>
      <p:bldP spid="27" grpId="0" animBg="1"/>
      <p:bldP spid="28" grpId="0" animBg="1"/>
      <p:bldP spid="29" grpId="0" animBg="1"/>
      <p:bldP spid="30" grpId="0" animBg="1"/>
      <p:bldP spid="32" grpId="0" animBg="1"/>
      <p:bldP spid="33" grpId="0" animBg="1"/>
      <p:bldP spid="34" grpId="0" animBg="1"/>
      <p:bldP spid="35" grpId="0" animBg="1"/>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Stap 4 : hun bijdrage ?</a:t>
            </a:r>
          </a:p>
        </p:txBody>
      </p:sp>
      <p:sp>
        <p:nvSpPr>
          <p:cNvPr id="3" name="Content Placeholder 2"/>
          <p:cNvSpPr>
            <a:spLocks noGrp="1"/>
          </p:cNvSpPr>
          <p:nvPr>
            <p:ph idx="1"/>
          </p:nvPr>
        </p:nvSpPr>
        <p:spPr/>
        <p:txBody>
          <a:bodyPr>
            <a:normAutofit fontScale="85000" lnSpcReduction="10000"/>
          </a:bodyPr>
          <a:lstStyle/>
          <a:p>
            <a:pPr marL="0" indent="0">
              <a:buNone/>
            </a:pPr>
            <a:r>
              <a:rPr lang="nl-BE" dirty="0"/>
              <a:t>In onze ideale wereld, welke bijdrage zien wij die partijen doen aan de realisatie van die opdrachten ?</a:t>
            </a:r>
          </a:p>
          <a:p>
            <a:pPr>
              <a:buFont typeface="Arial" panose="020B0604020202020204" pitchFamily="34" charset="0"/>
              <a:buChar char="•"/>
            </a:pPr>
            <a:r>
              <a:rPr lang="nl-BE" dirty="0"/>
              <a:t>De gewenste bijdrage van </a:t>
            </a:r>
            <a:r>
              <a:rPr lang="nl-BE" i="1" dirty="0"/>
              <a:t>leerlingen</a:t>
            </a:r>
          </a:p>
          <a:p>
            <a:pPr>
              <a:buFont typeface="Arial" panose="020B0604020202020204" pitchFamily="34" charset="0"/>
              <a:buChar char="•"/>
            </a:pPr>
            <a:r>
              <a:rPr lang="nl-BE" dirty="0"/>
              <a:t>De gewenste bijdrage van de </a:t>
            </a:r>
            <a:r>
              <a:rPr lang="nl-BE" i="1" dirty="0"/>
              <a:t>scholen</a:t>
            </a:r>
          </a:p>
          <a:p>
            <a:pPr marL="0" indent="0">
              <a:buNone/>
            </a:pPr>
            <a:endParaRPr lang="nl-BE" dirty="0"/>
          </a:p>
          <a:p>
            <a:pPr marL="0" indent="0">
              <a:buNone/>
            </a:pPr>
            <a:r>
              <a:rPr lang="nl-BE" dirty="0"/>
              <a:t>-&gt; Breng deze in kaart met roze post-its zoals in het voorbeeld aangegeven. 1 kenmerk per post-it.</a:t>
            </a:r>
          </a:p>
          <a:p>
            <a:pPr marL="0" indent="0">
              <a:buNone/>
            </a:pPr>
            <a:r>
              <a:rPr lang="nl-BE" dirty="0"/>
              <a:t>-&gt; Grote teams kunnen dit werk verdelen in kleine groepjes</a:t>
            </a:r>
          </a:p>
        </p:txBody>
      </p:sp>
      <p:sp>
        <p:nvSpPr>
          <p:cNvPr id="4" name="Slide Number Placeholder 3"/>
          <p:cNvSpPr>
            <a:spLocks noGrp="1"/>
          </p:cNvSpPr>
          <p:nvPr>
            <p:ph type="sldNum" sz="quarter" idx="4"/>
          </p:nvPr>
        </p:nvSpPr>
        <p:spPr/>
        <p:txBody>
          <a:bodyPr/>
          <a:lstStyle/>
          <a:p>
            <a:fld id="{9331019C-3939-5F43-B75D-CFD4E736BA37}" type="slidenum">
              <a:rPr lang="nl-NL" smtClean="0"/>
              <a:pPr/>
              <a:t>12</a:t>
            </a:fld>
            <a:endParaRPr lang="nl-NL"/>
          </a:p>
        </p:txBody>
      </p:sp>
    </p:spTree>
    <p:extLst>
      <p:ext uri="{BB962C8B-B14F-4D97-AF65-F5344CB8AC3E}">
        <p14:creationId xmlns:p14="http://schemas.microsoft.com/office/powerpoint/2010/main" val="2339840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13</a:t>
            </a:fld>
            <a:endParaRPr lang="nl-NL" dirty="0"/>
          </a:p>
        </p:txBody>
      </p:sp>
      <p:grpSp>
        <p:nvGrpSpPr>
          <p:cNvPr id="31" name="Group 30"/>
          <p:cNvGrpSpPr/>
          <p:nvPr/>
        </p:nvGrpSpPr>
        <p:grpSpPr>
          <a:xfrm>
            <a:off x="97536" y="839031"/>
            <a:ext cx="8875776" cy="5063998"/>
            <a:chOff x="97536" y="839031"/>
            <a:chExt cx="8875776" cy="5063998"/>
          </a:xfrm>
        </p:grpSpPr>
        <p:graphicFrame>
          <p:nvGraphicFramePr>
            <p:cNvPr id="5" name="Diagram 4"/>
            <p:cNvGraphicFramePr/>
            <p:nvPr>
              <p:extLst/>
            </p:nvPr>
          </p:nvGraphicFramePr>
          <p:xfrm>
            <a:off x="97536" y="839031"/>
            <a:ext cx="8875776" cy="506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p:cNvSpPr/>
            <p:nvPr/>
          </p:nvSpPr>
          <p:spPr>
            <a:xfrm>
              <a:off x="2296391" y="1309255"/>
              <a:ext cx="4350327" cy="4260580"/>
            </a:xfrm>
            <a:prstGeom prst="ellipse">
              <a:avLst/>
            </a:prstGeom>
            <a:solidFill>
              <a:schemeClr val="accent3">
                <a:alpha val="5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dirty="0"/>
            </a:p>
          </p:txBody>
        </p:sp>
        <p:sp>
          <p:nvSpPr>
            <p:cNvPr id="6" name="Oval 5"/>
            <p:cNvSpPr>
              <a:spLocks noChangeAspect="1"/>
            </p:cNvSpPr>
            <p:nvPr/>
          </p:nvSpPr>
          <p:spPr>
            <a:xfrm>
              <a:off x="3773287" y="2787936"/>
              <a:ext cx="1380408" cy="1296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914400"/>
              <a:r>
                <a:rPr lang="nl-BE" sz="900" b="1" dirty="0">
                  <a:solidFill>
                    <a:prstClr val="black"/>
                  </a:solidFill>
                  <a:latin typeface="Bradley Hand ITC" panose="03070402050302030203" pitchFamily="66" charset="0"/>
                </a:rPr>
                <a:t>OPDRACHT : </a:t>
              </a:r>
            </a:p>
            <a:p>
              <a:pPr algn="ctr" defTabSz="914400"/>
              <a:endParaRPr lang="nl-BE" sz="900" b="1" dirty="0">
                <a:solidFill>
                  <a:prstClr val="black"/>
                </a:solidFill>
                <a:latin typeface="Bradley Hand ITC" panose="03070402050302030203" pitchFamily="66" charset="0"/>
              </a:endParaRPr>
            </a:p>
          </p:txBody>
        </p:sp>
      </p:grpSp>
      <p:sp>
        <p:nvSpPr>
          <p:cNvPr id="2" name="TextBox 1"/>
          <p:cNvSpPr txBox="1"/>
          <p:nvPr/>
        </p:nvSpPr>
        <p:spPr>
          <a:xfrm>
            <a:off x="0" y="150945"/>
            <a:ext cx="2009204" cy="369332"/>
          </a:xfrm>
          <a:prstGeom prst="rect">
            <a:avLst/>
          </a:prstGeom>
          <a:noFill/>
        </p:spPr>
        <p:txBody>
          <a:bodyPr wrap="none" rtlCol="0">
            <a:spAutoFit/>
          </a:bodyPr>
          <a:lstStyle/>
          <a:p>
            <a:r>
              <a:rPr lang="nl-BE" dirty="0"/>
              <a:t>Team : ....................</a:t>
            </a:r>
          </a:p>
        </p:txBody>
      </p:sp>
      <p:sp>
        <p:nvSpPr>
          <p:cNvPr id="10" name="Speech Bubble: Rectangle with Corners Rounded 9"/>
          <p:cNvSpPr/>
          <p:nvPr/>
        </p:nvSpPr>
        <p:spPr>
          <a:xfrm>
            <a:off x="823579" y="618597"/>
            <a:ext cx="3153664" cy="1135810"/>
          </a:xfrm>
          <a:prstGeom prst="wedgeRoundRectCallout">
            <a:avLst>
              <a:gd name="adj1" fmla="val 64542"/>
              <a:gd name="adj2" fmla="val -29753"/>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t>Omschrijf verwachte bijdragen via roze post-its (post-it per verwachting)</a:t>
            </a:r>
          </a:p>
        </p:txBody>
      </p:sp>
      <p:sp>
        <p:nvSpPr>
          <p:cNvPr id="3" name="TextBox 2"/>
          <p:cNvSpPr txBox="1"/>
          <p:nvPr/>
        </p:nvSpPr>
        <p:spPr>
          <a:xfrm>
            <a:off x="4891495" y="1329575"/>
            <a:ext cx="1225015" cy="369332"/>
          </a:xfrm>
          <a:prstGeom prst="rect">
            <a:avLst/>
          </a:prstGeom>
          <a:noFill/>
        </p:spPr>
        <p:txBody>
          <a:bodyPr wrap="none" rtlCol="0">
            <a:spAutoFit/>
          </a:bodyPr>
          <a:lstStyle/>
          <a:p>
            <a:r>
              <a:rPr lang="nl-BE" b="1" dirty="0">
                <a:latin typeface="Bradley Hand ITC" panose="03070402050302030203" pitchFamily="66" charset="0"/>
              </a:rPr>
              <a:t>Leerlingen</a:t>
            </a:r>
          </a:p>
        </p:txBody>
      </p:sp>
      <p:sp>
        <p:nvSpPr>
          <p:cNvPr id="11" name="TextBox 10"/>
          <p:cNvSpPr txBox="1"/>
          <p:nvPr/>
        </p:nvSpPr>
        <p:spPr>
          <a:xfrm>
            <a:off x="6168061" y="2787936"/>
            <a:ext cx="957313" cy="369332"/>
          </a:xfrm>
          <a:prstGeom prst="rect">
            <a:avLst/>
          </a:prstGeom>
          <a:noFill/>
        </p:spPr>
        <p:txBody>
          <a:bodyPr wrap="none" rtlCol="0">
            <a:spAutoFit/>
          </a:bodyPr>
          <a:lstStyle/>
          <a:p>
            <a:r>
              <a:rPr lang="nl-BE" b="1" dirty="0">
                <a:latin typeface="Bradley Hand ITC" panose="03070402050302030203" pitchFamily="66" charset="0"/>
              </a:rPr>
              <a:t>Scholen</a:t>
            </a:r>
          </a:p>
        </p:txBody>
      </p:sp>
      <p:sp>
        <p:nvSpPr>
          <p:cNvPr id="12" name="TextBox 11"/>
          <p:cNvSpPr txBox="1"/>
          <p:nvPr/>
        </p:nvSpPr>
        <p:spPr>
          <a:xfrm>
            <a:off x="5754475" y="4545616"/>
            <a:ext cx="873957" cy="369332"/>
          </a:xfrm>
          <a:prstGeom prst="rect">
            <a:avLst/>
          </a:prstGeom>
          <a:noFill/>
        </p:spPr>
        <p:txBody>
          <a:bodyPr wrap="none" rtlCol="0">
            <a:spAutoFit/>
          </a:bodyPr>
          <a:lstStyle/>
          <a:p>
            <a:r>
              <a:rPr lang="nl-BE" b="1" dirty="0">
                <a:latin typeface="Bradley Hand ITC" panose="03070402050302030203" pitchFamily="66" charset="0"/>
              </a:rPr>
              <a:t>Ouders</a:t>
            </a:r>
          </a:p>
        </p:txBody>
      </p:sp>
      <p:sp>
        <p:nvSpPr>
          <p:cNvPr id="13" name="TextBox 12"/>
          <p:cNvSpPr txBox="1"/>
          <p:nvPr/>
        </p:nvSpPr>
        <p:spPr>
          <a:xfrm>
            <a:off x="1817735" y="4545616"/>
            <a:ext cx="1507144" cy="369332"/>
          </a:xfrm>
          <a:prstGeom prst="rect">
            <a:avLst/>
          </a:prstGeom>
          <a:noFill/>
        </p:spPr>
        <p:txBody>
          <a:bodyPr wrap="none" rtlCol="0">
            <a:spAutoFit/>
          </a:bodyPr>
          <a:lstStyle/>
          <a:p>
            <a:r>
              <a:rPr lang="nl-BE" b="1" dirty="0">
                <a:latin typeface="Bradley Hand ITC" panose="03070402050302030203" pitchFamily="66" charset="0"/>
              </a:rPr>
              <a:t>Andere teams</a:t>
            </a:r>
          </a:p>
        </p:txBody>
      </p:sp>
      <p:sp>
        <p:nvSpPr>
          <p:cNvPr id="14" name="TextBox 13"/>
          <p:cNvSpPr txBox="1"/>
          <p:nvPr/>
        </p:nvSpPr>
        <p:spPr>
          <a:xfrm>
            <a:off x="4297218" y="5427163"/>
            <a:ext cx="476412" cy="369332"/>
          </a:xfrm>
          <a:prstGeom prst="rect">
            <a:avLst/>
          </a:prstGeom>
          <a:noFill/>
        </p:spPr>
        <p:txBody>
          <a:bodyPr wrap="none" rtlCol="0">
            <a:spAutoFit/>
          </a:bodyPr>
          <a:lstStyle/>
          <a:p>
            <a:r>
              <a:rPr lang="nl-BE" b="1" dirty="0">
                <a:latin typeface="Bradley Hand ITC" panose="03070402050302030203" pitchFamily="66" charset="0"/>
              </a:rPr>
              <a:t>IJH</a:t>
            </a:r>
          </a:p>
        </p:txBody>
      </p:sp>
      <p:sp>
        <p:nvSpPr>
          <p:cNvPr id="15" name="Folded Corner 10"/>
          <p:cNvSpPr/>
          <p:nvPr/>
        </p:nvSpPr>
        <p:spPr>
          <a:xfrm>
            <a:off x="4673179" y="1884060"/>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6" name="Folded Corner 11"/>
          <p:cNvSpPr/>
          <p:nvPr/>
        </p:nvSpPr>
        <p:spPr>
          <a:xfrm>
            <a:off x="4803602" y="2225316"/>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7" name="Folded Corner 12"/>
          <p:cNvSpPr/>
          <p:nvPr/>
        </p:nvSpPr>
        <p:spPr>
          <a:xfrm>
            <a:off x="5446506" y="1956910"/>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8" name="Folded Corner 12"/>
          <p:cNvSpPr/>
          <p:nvPr/>
        </p:nvSpPr>
        <p:spPr>
          <a:xfrm>
            <a:off x="5357810" y="324615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9" name="Folded Corner 12"/>
          <p:cNvSpPr/>
          <p:nvPr/>
        </p:nvSpPr>
        <p:spPr>
          <a:xfrm>
            <a:off x="5597884" y="2923746"/>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0" name="Folded Corner 12"/>
          <p:cNvSpPr/>
          <p:nvPr/>
        </p:nvSpPr>
        <p:spPr>
          <a:xfrm>
            <a:off x="5148339" y="4382392"/>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1" name="Folded Corner 12"/>
          <p:cNvSpPr/>
          <p:nvPr/>
        </p:nvSpPr>
        <p:spPr>
          <a:xfrm>
            <a:off x="5561925" y="405998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5" name="Folded Corner 10"/>
          <p:cNvSpPr/>
          <p:nvPr/>
        </p:nvSpPr>
        <p:spPr>
          <a:xfrm>
            <a:off x="4510694" y="1102915"/>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6" name="Folded Corner 10"/>
          <p:cNvSpPr/>
          <p:nvPr/>
        </p:nvSpPr>
        <p:spPr>
          <a:xfrm>
            <a:off x="5157049" y="1073125"/>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7" name="Folded Corner 10"/>
          <p:cNvSpPr/>
          <p:nvPr/>
        </p:nvSpPr>
        <p:spPr>
          <a:xfrm>
            <a:off x="6279910" y="3122557"/>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8" name="Folded Corner 10"/>
          <p:cNvSpPr/>
          <p:nvPr/>
        </p:nvSpPr>
        <p:spPr>
          <a:xfrm>
            <a:off x="6262677" y="2556193"/>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9" name="Folded Corner 10"/>
          <p:cNvSpPr/>
          <p:nvPr/>
        </p:nvSpPr>
        <p:spPr>
          <a:xfrm>
            <a:off x="6087890" y="2271458"/>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0" name="Folded Corner 10"/>
          <p:cNvSpPr/>
          <p:nvPr/>
        </p:nvSpPr>
        <p:spPr>
          <a:xfrm>
            <a:off x="6195565" y="4131469"/>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2" name="Folded Corner 10"/>
          <p:cNvSpPr/>
          <p:nvPr/>
        </p:nvSpPr>
        <p:spPr>
          <a:xfrm>
            <a:off x="5200934" y="4587940"/>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3" name="Folded Corner 10"/>
          <p:cNvSpPr/>
          <p:nvPr/>
        </p:nvSpPr>
        <p:spPr>
          <a:xfrm>
            <a:off x="2366046" y="5112147"/>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4" name="Folded Corner 12"/>
          <p:cNvSpPr/>
          <p:nvPr/>
        </p:nvSpPr>
        <p:spPr>
          <a:xfrm>
            <a:off x="2829791" y="4880237"/>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5" name="Folded Corner 12"/>
          <p:cNvSpPr/>
          <p:nvPr/>
        </p:nvSpPr>
        <p:spPr>
          <a:xfrm>
            <a:off x="3765809" y="528773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6" name="Folded Corner 10"/>
          <p:cNvSpPr/>
          <p:nvPr/>
        </p:nvSpPr>
        <p:spPr>
          <a:xfrm>
            <a:off x="3371107" y="5562617"/>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7" name="Folded Corner 10"/>
          <p:cNvSpPr/>
          <p:nvPr/>
        </p:nvSpPr>
        <p:spPr>
          <a:xfrm>
            <a:off x="4594798" y="757024"/>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8" name="Folded Corner 10"/>
          <p:cNvSpPr/>
          <p:nvPr/>
        </p:nvSpPr>
        <p:spPr>
          <a:xfrm>
            <a:off x="5754475" y="1252527"/>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9" name="Folded Corner 10"/>
          <p:cNvSpPr/>
          <p:nvPr/>
        </p:nvSpPr>
        <p:spPr>
          <a:xfrm>
            <a:off x="6682305" y="2332477"/>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0" name="Folded Corner 10"/>
          <p:cNvSpPr/>
          <p:nvPr/>
        </p:nvSpPr>
        <p:spPr>
          <a:xfrm>
            <a:off x="6801701" y="3246179"/>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1" name="Folded Corner 10"/>
          <p:cNvSpPr/>
          <p:nvPr/>
        </p:nvSpPr>
        <p:spPr>
          <a:xfrm>
            <a:off x="6334507" y="4332984"/>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2" name="Folded Corner 10"/>
          <p:cNvSpPr/>
          <p:nvPr/>
        </p:nvSpPr>
        <p:spPr>
          <a:xfrm>
            <a:off x="3730607" y="5745587"/>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3" name="Folded Corner 10"/>
          <p:cNvSpPr/>
          <p:nvPr/>
        </p:nvSpPr>
        <p:spPr>
          <a:xfrm>
            <a:off x="2738769" y="5369552"/>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Tree>
    <p:extLst>
      <p:ext uri="{BB962C8B-B14F-4D97-AF65-F5344CB8AC3E}">
        <p14:creationId xmlns:p14="http://schemas.microsoft.com/office/powerpoint/2010/main" val="404686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5" grpId="0" animBg="1"/>
      <p:bldP spid="26" grpId="0" animBg="1"/>
      <p:bldP spid="27" grpId="0" animBg="1"/>
      <p:bldP spid="28" grpId="0" animBg="1"/>
      <p:bldP spid="29" grpId="0" animBg="1"/>
      <p:bldP spid="30"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Stap 5 : onze ambities ?</a:t>
            </a:r>
          </a:p>
        </p:txBody>
      </p:sp>
      <p:sp>
        <p:nvSpPr>
          <p:cNvPr id="3" name="Content Placeholder 2"/>
          <p:cNvSpPr>
            <a:spLocks noGrp="1"/>
          </p:cNvSpPr>
          <p:nvPr>
            <p:ph idx="1"/>
          </p:nvPr>
        </p:nvSpPr>
        <p:spPr/>
        <p:txBody>
          <a:bodyPr>
            <a:normAutofit/>
          </a:bodyPr>
          <a:lstStyle/>
          <a:p>
            <a:pPr marL="0" indent="0">
              <a:buNone/>
            </a:pPr>
            <a:r>
              <a:rPr lang="nl-BE" dirty="0"/>
              <a:t>We hebben nu een goed beeld van ons speelveld – hun kenmerken, hun verwachtingen en wat wij zien als hun bijdrage aan het geheel. </a:t>
            </a:r>
          </a:p>
          <a:p>
            <a:pPr marL="0" indent="0">
              <a:buNone/>
            </a:pPr>
            <a:endParaRPr lang="nl-BE" dirty="0"/>
          </a:p>
          <a:p>
            <a:pPr marL="0" indent="0">
              <a:buNone/>
            </a:pPr>
            <a:r>
              <a:rPr lang="nl-BE" b="1" i="1" dirty="0"/>
              <a:t>Welke ambities kunnen wij hierin nu formuleren voor onszelf ?</a:t>
            </a:r>
          </a:p>
        </p:txBody>
      </p:sp>
      <p:sp>
        <p:nvSpPr>
          <p:cNvPr id="4" name="Slide Number Placeholder 3"/>
          <p:cNvSpPr>
            <a:spLocks noGrp="1"/>
          </p:cNvSpPr>
          <p:nvPr>
            <p:ph type="sldNum" sz="quarter" idx="4"/>
          </p:nvPr>
        </p:nvSpPr>
        <p:spPr/>
        <p:txBody>
          <a:bodyPr/>
          <a:lstStyle/>
          <a:p>
            <a:fld id="{9331019C-3939-5F43-B75D-CFD4E736BA37}" type="slidenum">
              <a:rPr lang="nl-NL" smtClean="0"/>
              <a:pPr/>
              <a:t>14</a:t>
            </a:fld>
            <a:endParaRPr lang="nl-NL"/>
          </a:p>
        </p:txBody>
      </p:sp>
    </p:spTree>
    <p:extLst>
      <p:ext uri="{BB962C8B-B14F-4D97-AF65-F5344CB8AC3E}">
        <p14:creationId xmlns:p14="http://schemas.microsoft.com/office/powerpoint/2010/main" val="2198564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BE"/>
              <a:t>Ambities</a:t>
            </a:r>
            <a:endParaRPr lang="en-US" dirty="0"/>
          </a:p>
        </p:txBody>
      </p:sp>
      <p:sp>
        <p:nvSpPr>
          <p:cNvPr id="2" name="Content Placeholder 1"/>
          <p:cNvSpPr>
            <a:spLocks noGrp="1"/>
          </p:cNvSpPr>
          <p:nvPr>
            <p:ph idx="1"/>
          </p:nvPr>
        </p:nvSpPr>
        <p:spPr>
          <a:xfrm>
            <a:off x="457200" y="1600200"/>
            <a:ext cx="8229600" cy="5017576"/>
          </a:xfrm>
        </p:spPr>
        <p:txBody>
          <a:bodyPr>
            <a:normAutofit fontScale="70000" lnSpcReduction="20000"/>
          </a:bodyPr>
          <a:lstStyle/>
          <a:p>
            <a:r>
              <a:rPr lang="nl-BE" dirty="0"/>
              <a:t>Wat zijn onze gedeelde, </a:t>
            </a:r>
            <a:r>
              <a:rPr lang="nl-BE" b="1" dirty="0"/>
              <a:t>lange termijn </a:t>
            </a:r>
            <a:r>
              <a:rPr lang="nl-BE" dirty="0"/>
              <a:t>ambities en hoe geven zij invulling aan de visie en ambities van </a:t>
            </a:r>
            <a:r>
              <a:rPr lang="nl-BE" dirty="0" smtClean="0"/>
              <a:t>ons CLB?</a:t>
            </a:r>
          </a:p>
          <a:p>
            <a:pPr lvl="1"/>
            <a:r>
              <a:rPr lang="nl-BE" dirty="0" smtClean="0"/>
              <a:t>Bijv. team 1-2-6: zorgcontinuüm heel duidelijk maken aan scholen </a:t>
            </a:r>
          </a:p>
          <a:p>
            <a:pPr lvl="1"/>
            <a:r>
              <a:rPr lang="nl-BE" dirty="0" smtClean="0"/>
              <a:t>Bijv. team 3-4: HGW intern op punt stellen</a:t>
            </a:r>
            <a:endParaRPr lang="nl-BE" dirty="0"/>
          </a:p>
          <a:p>
            <a:endParaRPr lang="nl-BE" dirty="0" smtClean="0"/>
          </a:p>
          <a:p>
            <a:r>
              <a:rPr lang="nl-BE" dirty="0" smtClean="0"/>
              <a:t>Wat </a:t>
            </a:r>
            <a:r>
              <a:rPr lang="nl-BE" dirty="0"/>
              <a:t>zijn daarbinnen onze </a:t>
            </a:r>
            <a:r>
              <a:rPr lang="nl-BE" b="1" dirty="0"/>
              <a:t>korte termijn </a:t>
            </a:r>
            <a:r>
              <a:rPr lang="nl-BE" dirty="0"/>
              <a:t>doelen voor de komende </a:t>
            </a:r>
            <a:r>
              <a:rPr lang="nl-BE" dirty="0" smtClean="0"/>
              <a:t>weken/maanden? Hoe pakken we dat aan?</a:t>
            </a:r>
            <a:endParaRPr lang="nl-BE" dirty="0"/>
          </a:p>
          <a:p>
            <a:endParaRPr lang="nl-BE" dirty="0" smtClean="0"/>
          </a:p>
          <a:p>
            <a:r>
              <a:rPr lang="nl-BE" dirty="0" smtClean="0"/>
              <a:t>Wie </a:t>
            </a:r>
            <a:r>
              <a:rPr lang="nl-BE" dirty="0"/>
              <a:t>gaat hierin welke engagementen </a:t>
            </a:r>
            <a:r>
              <a:rPr lang="nl-BE" dirty="0" smtClean="0"/>
              <a:t>aan? </a:t>
            </a:r>
            <a:endParaRPr lang="nl-BE" dirty="0"/>
          </a:p>
          <a:p>
            <a:endParaRPr lang="nl-BE" dirty="0" smtClean="0"/>
          </a:p>
          <a:p>
            <a:r>
              <a:rPr lang="nl-BE" dirty="0" smtClean="0"/>
              <a:t>Hoe </a:t>
            </a:r>
            <a:r>
              <a:rPr lang="nl-BE" dirty="0"/>
              <a:t>volgen wij dit op en sturen we dit </a:t>
            </a:r>
            <a:r>
              <a:rPr lang="nl-BE" dirty="0" smtClean="0"/>
              <a:t>bij? Wanneer evalueren wat we bereikt hebben? En hoe?</a:t>
            </a:r>
          </a:p>
          <a:p>
            <a:endParaRPr lang="nl-BE" dirty="0"/>
          </a:p>
          <a:p>
            <a:r>
              <a:rPr lang="nl-BE" dirty="0"/>
              <a:t>Hoe zorgen wij voor een proces van continue verbetering ? Welke instrumenten helpen ons </a:t>
            </a:r>
            <a:r>
              <a:rPr lang="nl-BE" dirty="0" smtClean="0"/>
              <a:t>hierbij? </a:t>
            </a:r>
            <a:endParaRPr lang="en-US" dirty="0"/>
          </a:p>
        </p:txBody>
      </p:sp>
      <p:sp>
        <p:nvSpPr>
          <p:cNvPr id="22" name="Rectangle 21"/>
          <p:cNvSpPr/>
          <p:nvPr/>
        </p:nvSpPr>
        <p:spPr>
          <a:xfrm>
            <a:off x="35099" y="2012332"/>
            <a:ext cx="3758012" cy="187915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0688" tIns="30480" rIns="30480" bIns="30480" numCol="1" spcCol="1270" anchor="ctr" anchorCtr="0">
            <a:noAutofit/>
          </a:bodyPr>
          <a:lstStyle/>
          <a:p>
            <a:pPr marL="342900" marR="0" lvl="0" indent="-342900" algn="l" defTabSz="457200" rtl="0" eaLnBrk="1" fontAlgn="auto" latinLnBrk="0" hangingPunct="1">
              <a:lnSpc>
                <a:spcPct val="100000"/>
              </a:lnSpc>
              <a:spcBef>
                <a:spcPts val="0"/>
              </a:spcBef>
              <a:spcAft>
                <a:spcPts val="0"/>
              </a:spcAft>
              <a:buClrTx/>
              <a:buSzTx/>
              <a:buFontTx/>
              <a:buChar char="-"/>
              <a:tabLst/>
              <a:defRPr/>
            </a:pPr>
            <a:endParaRPr kumimoji="0" lang="nl-BE" sz="1800" b="1" i="0" u="none" strike="noStrike" kern="1200" cap="none" spc="0" normalizeH="0" baseline="0" noProof="0" dirty="0">
              <a:ln>
                <a:noFill/>
              </a:ln>
              <a:solidFill>
                <a:srgbClr val="0D4E91"/>
              </a:solidFill>
              <a:effectLst/>
              <a:uLnTx/>
              <a:uFillTx/>
              <a:latin typeface="Arial" pitchFamily="34" charset="0"/>
              <a:ea typeface="+mn-ea"/>
              <a:cs typeface="Arial" pitchFamily="34" charset="0"/>
            </a:endParaRPr>
          </a:p>
        </p:txBody>
      </p:sp>
      <p:grpSp>
        <p:nvGrpSpPr>
          <p:cNvPr id="5" name="Group 42"/>
          <p:cNvGrpSpPr>
            <a:grpSpLocks noChangeAspect="1"/>
          </p:cNvGrpSpPr>
          <p:nvPr/>
        </p:nvGrpSpPr>
        <p:grpSpPr>
          <a:xfrm>
            <a:off x="7936301" y="92076"/>
            <a:ext cx="1160368" cy="1160368"/>
            <a:chOff x="214282" y="1904723"/>
            <a:chExt cx="3867894" cy="3867894"/>
          </a:xfrm>
        </p:grpSpPr>
        <p:sp>
          <p:nvSpPr>
            <p:cNvPr id="6" name="Oval 5"/>
            <p:cNvSpPr/>
            <p:nvPr/>
          </p:nvSpPr>
          <p:spPr>
            <a:xfrm>
              <a:off x="214282" y="1904723"/>
              <a:ext cx="3867894" cy="3867894"/>
            </a:xfrm>
            <a:prstGeom prst="ellipse">
              <a:avLst/>
            </a:prstGeom>
            <a:solidFill>
              <a:schemeClr val="bg1">
                <a:lumMod val="95000"/>
              </a:schemeClr>
            </a:solidFill>
            <a:ln>
              <a:solidFill>
                <a:srgbClr val="FF8900"/>
              </a:solidFill>
            </a:ln>
            <a:scene3d>
              <a:camera prst="orthographicFront"/>
              <a:lightRig rig="threePt" dir="t">
                <a:rot lat="0" lon="0" rev="7500000"/>
              </a:lightRig>
            </a:scene3d>
            <a:sp3d prstMaterial="plastic">
              <a:bevelT w="127000" h="25400" prst="relaxedInset"/>
            </a:sp3d>
          </p:spPr>
          <p:style>
            <a:lnRef idx="1">
              <a:scrgbClr r="0" g="0" b="0"/>
            </a:lnRef>
            <a:fillRef idx="3">
              <a:scrgbClr r="0" g="0" b="0"/>
            </a:fillRef>
            <a:effectRef idx="2">
              <a:schemeClr val="accent5">
                <a:hueOff val="-9933876"/>
                <a:satOff val="39811"/>
                <a:lumOff val="8628"/>
                <a:alphaOff val="0"/>
              </a:schemeClr>
            </a:effectRef>
            <a:fontRef idx="minor">
              <a:schemeClr val="lt1"/>
            </a:fontRef>
          </p:style>
        </p:sp>
        <p:sp>
          <p:nvSpPr>
            <p:cNvPr id="7" name="Oval 6"/>
            <p:cNvSpPr/>
            <p:nvPr/>
          </p:nvSpPr>
          <p:spPr>
            <a:xfrm>
              <a:off x="643940" y="2334382"/>
              <a:ext cx="3008576" cy="3008576"/>
            </a:xfrm>
            <a:prstGeom prst="ellipse">
              <a:avLst/>
            </a:prstGeom>
            <a:solidFill>
              <a:schemeClr val="bg1">
                <a:lumMod val="95000"/>
              </a:schemeClr>
            </a:solidFill>
            <a:ln>
              <a:solidFill>
                <a:srgbClr val="FFD49F"/>
              </a:solidFill>
            </a:ln>
            <a:scene3d>
              <a:camera prst="orthographicFront"/>
              <a:lightRig rig="threePt" dir="t">
                <a:rot lat="0" lon="0" rev="7500000"/>
              </a:lightRig>
            </a:scene3d>
            <a:sp3d prstMaterial="plastic">
              <a:bevelT w="127000" h="25400" prst="relaxedInset"/>
            </a:sp3d>
          </p:spPr>
          <p:style>
            <a:lnRef idx="1">
              <a:scrgbClr r="0" g="0" b="0"/>
            </a:lnRef>
            <a:fillRef idx="3">
              <a:scrgbClr r="0" g="0" b="0"/>
            </a:fillRef>
            <a:effectRef idx="2">
              <a:schemeClr val="accent5">
                <a:hueOff val="-7450407"/>
                <a:satOff val="29858"/>
                <a:lumOff val="6471"/>
                <a:alphaOff val="0"/>
              </a:schemeClr>
            </a:effectRef>
            <a:fontRef idx="minor">
              <a:schemeClr val="lt1"/>
            </a:fontRef>
          </p:style>
        </p:sp>
        <p:sp>
          <p:nvSpPr>
            <p:cNvPr id="8" name="Oval 7"/>
            <p:cNvSpPr/>
            <p:nvPr/>
          </p:nvSpPr>
          <p:spPr>
            <a:xfrm>
              <a:off x="1073599" y="2764040"/>
              <a:ext cx="2149259" cy="2149259"/>
            </a:xfrm>
            <a:prstGeom prst="ellipse">
              <a:avLst/>
            </a:prstGeom>
            <a:solidFill>
              <a:schemeClr val="bg1">
                <a:lumMod val="95000"/>
              </a:schemeClr>
            </a:solidFill>
            <a:ln>
              <a:solidFill>
                <a:srgbClr val="CEE5FA"/>
              </a:solidFill>
            </a:ln>
            <a:scene3d>
              <a:camera prst="orthographicFront"/>
              <a:lightRig rig="threePt" dir="t">
                <a:rot lat="0" lon="0" rev="7500000"/>
              </a:lightRig>
            </a:scene3d>
            <a:sp3d prstMaterial="plastic">
              <a:bevelT w="127000" h="25400" prst="relaxedInset"/>
            </a:sp3d>
          </p:spPr>
          <p:style>
            <a:lnRef idx="1">
              <a:scrgbClr r="0" g="0" b="0"/>
            </a:lnRef>
            <a:fillRef idx="3">
              <a:scrgbClr r="0" g="0" b="0"/>
            </a:fillRef>
            <a:effectRef idx="2">
              <a:schemeClr val="accent5">
                <a:hueOff val="-4966938"/>
                <a:satOff val="19906"/>
                <a:lumOff val="4314"/>
                <a:alphaOff val="0"/>
              </a:schemeClr>
            </a:effectRef>
            <a:fontRef idx="minor">
              <a:schemeClr val="lt1"/>
            </a:fontRef>
          </p:style>
        </p:sp>
        <p:sp>
          <p:nvSpPr>
            <p:cNvPr id="9" name="Oval 8"/>
            <p:cNvSpPr/>
            <p:nvPr/>
          </p:nvSpPr>
          <p:spPr>
            <a:xfrm>
              <a:off x="1503580" y="3194021"/>
              <a:ext cx="1289298" cy="1289298"/>
            </a:xfrm>
            <a:prstGeom prst="ellipse">
              <a:avLst/>
            </a:prstGeom>
            <a:solidFill>
              <a:srgbClr val="73B5F1"/>
            </a:solidFill>
            <a:ln>
              <a:solidFill>
                <a:srgbClr val="73B5F1"/>
              </a:solidFill>
            </a:ln>
            <a:scene3d>
              <a:camera prst="orthographicFront"/>
              <a:lightRig rig="threePt" dir="t">
                <a:rot lat="0" lon="0" rev="7500000"/>
              </a:lightRig>
            </a:scene3d>
            <a:sp3d prstMaterial="plastic">
              <a:bevelT w="127000" h="25400" prst="relaxedInset"/>
            </a:sp3d>
          </p:spPr>
          <p:style>
            <a:lnRef idx="1">
              <a:scrgbClr r="0" g="0" b="0"/>
            </a:lnRef>
            <a:fillRef idx="3">
              <a:scrgbClr r="0" g="0" b="0"/>
            </a:fillRef>
            <a:effectRef idx="2">
              <a:schemeClr val="accent5">
                <a:hueOff val="-2483469"/>
                <a:satOff val="9953"/>
                <a:lumOff val="2157"/>
                <a:alphaOff val="0"/>
              </a:schemeClr>
            </a:effectRef>
            <a:fontRef idx="minor">
              <a:schemeClr val="lt1"/>
            </a:fontRef>
          </p:style>
        </p:sp>
        <p:sp>
          <p:nvSpPr>
            <p:cNvPr id="10" name="Oval 9"/>
            <p:cNvSpPr/>
            <p:nvPr/>
          </p:nvSpPr>
          <p:spPr>
            <a:xfrm>
              <a:off x="1933238" y="3623680"/>
              <a:ext cx="429980" cy="429980"/>
            </a:xfrm>
            <a:prstGeom prst="ellipse">
              <a:avLst/>
            </a:prstGeom>
            <a:solidFill>
              <a:schemeClr val="bg1">
                <a:lumMod val="95000"/>
              </a:schemeClr>
            </a:solidFill>
            <a:ln>
              <a:solidFill>
                <a:srgbClr val="0D4E91"/>
              </a:solidFill>
            </a:ln>
            <a:scene3d>
              <a:camera prst="orthographicFront"/>
              <a:lightRig rig="threePt" dir="t">
                <a:rot lat="0" lon="0" rev="7500000"/>
              </a:lightRig>
            </a:scene3d>
            <a:sp3d prstMaterial="plastic">
              <a:bevelT w="127000" h="25400" prst="relaxedInset"/>
            </a:sp3d>
          </p:spPr>
          <p:style>
            <a:lnRef idx="1">
              <a:scrgbClr r="0" g="0" b="0"/>
            </a:lnRef>
            <a:fillRef idx="3">
              <a:scrgbClr r="0" g="0" b="0"/>
            </a:fillRef>
            <a:effectRef idx="2">
              <a:schemeClr val="accent5">
                <a:hueOff val="0"/>
                <a:satOff val="0"/>
                <a:lumOff val="0"/>
                <a:alphaOff val="0"/>
              </a:schemeClr>
            </a:effectRef>
            <a:fontRef idx="minor">
              <a:schemeClr val="lt1"/>
            </a:fontRef>
          </p:style>
        </p:sp>
      </p:grpSp>
    </p:spTree>
    <p:extLst>
      <p:ext uri="{BB962C8B-B14F-4D97-AF65-F5344CB8AC3E}">
        <p14:creationId xmlns:p14="http://schemas.microsoft.com/office/powerpoint/2010/main" val="251902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Een goede ambitie is ...</a:t>
            </a:r>
          </a:p>
        </p:txBody>
      </p:sp>
      <p:sp>
        <p:nvSpPr>
          <p:cNvPr id="3" name="Content Placeholder 2"/>
          <p:cNvSpPr>
            <a:spLocks noGrp="1"/>
          </p:cNvSpPr>
          <p:nvPr>
            <p:ph idx="1"/>
          </p:nvPr>
        </p:nvSpPr>
        <p:spPr>
          <a:xfrm>
            <a:off x="457200" y="1600199"/>
            <a:ext cx="8229600" cy="5019261"/>
          </a:xfrm>
        </p:spPr>
        <p:txBody>
          <a:bodyPr>
            <a:normAutofit fontScale="62500" lnSpcReduction="20000"/>
          </a:bodyPr>
          <a:lstStyle/>
          <a:p>
            <a:r>
              <a:rPr lang="nl-BE" dirty="0"/>
              <a:t>Uitdagend en toch haalbaar</a:t>
            </a:r>
          </a:p>
          <a:p>
            <a:r>
              <a:rPr lang="nl-BE" dirty="0"/>
              <a:t>Eenvoudig te begrijpen</a:t>
            </a:r>
          </a:p>
          <a:p>
            <a:r>
              <a:rPr lang="nl-BE" dirty="0"/>
              <a:t>Relevant binnen onze opdracht</a:t>
            </a:r>
          </a:p>
          <a:p>
            <a:r>
              <a:rPr lang="nl-BE" dirty="0"/>
              <a:t>(Meetbaar – een indicatie van tijd)</a:t>
            </a:r>
          </a:p>
          <a:p>
            <a:pPr marL="0" indent="0">
              <a:buNone/>
            </a:pPr>
            <a:r>
              <a:rPr lang="nl-BE" dirty="0"/>
              <a:t>								</a:t>
            </a:r>
          </a:p>
          <a:p>
            <a:endParaRPr lang="nl-BE" i="1" dirty="0"/>
          </a:p>
          <a:p>
            <a:endParaRPr lang="nl-BE" i="1" dirty="0"/>
          </a:p>
          <a:p>
            <a:endParaRPr lang="nl-BE" i="1" dirty="0"/>
          </a:p>
          <a:p>
            <a:r>
              <a:rPr lang="nl-BE" i="1" dirty="0"/>
              <a:t>Voorbeeldje uit scholen :</a:t>
            </a:r>
          </a:p>
          <a:p>
            <a:pPr lvl="1"/>
            <a:r>
              <a:rPr lang="nl-BE" i="1" dirty="0"/>
              <a:t>Een werkmethodiek opzetten en implementeren waarbij kinderen een eigen, flexibele weekplanning kunnen opmaken en gebruik kunnen maken van verschillende werkvormen (instructietijd, begeleide zelfstudie, groepswerk, ..) om zowel verplichte als optionele leerdoelen te behalen, teneinde ervoor te zorgen dat kinderen eigenaarschap leren nemen over het eigen leertraject en het op hun individuele maat kunnen invullen én daadwerkelijk plezier beleven aan het leerproces. Dit willen we binnen 2 jaar gerealiseerd zien.</a:t>
            </a:r>
            <a:endParaRPr lang="nl-BE" sz="2900" i="1"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31019C-3939-5F43-B75D-CFD4E736BA37}" type="slidenum">
              <a:rPr kumimoji="0" lang="nl-NL" sz="1400" b="0" i="0" u="none" strike="noStrike" kern="1200" cap="none" spc="0" normalizeH="0" baseline="0" noProof="0" smtClean="0">
                <a:ln>
                  <a:noFill/>
                </a:ln>
                <a:solidFill>
                  <a:srgbClr val="52B62C"/>
                </a:solidFill>
                <a:effectLst/>
                <a:uLnTx/>
                <a:uFillTx/>
                <a:latin typeface="Helvetica Neue"/>
                <a:ea typeface="+mn-ea"/>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nl-NL" sz="1400" b="0" i="0" u="none" strike="noStrike" kern="1200" cap="none" spc="0" normalizeH="0" baseline="0" noProof="0">
              <a:ln>
                <a:noFill/>
              </a:ln>
              <a:solidFill>
                <a:srgbClr val="52B62C"/>
              </a:solidFill>
              <a:effectLst/>
              <a:uLnTx/>
              <a:uFillTx/>
              <a:latin typeface="Helvetica Neue"/>
              <a:ea typeface="+mn-ea"/>
            </a:endParaRPr>
          </a:p>
        </p:txBody>
      </p:sp>
      <p:sp>
        <p:nvSpPr>
          <p:cNvPr id="5" name="Tekstvak 4"/>
          <p:cNvSpPr txBox="1"/>
          <p:nvPr/>
        </p:nvSpPr>
        <p:spPr>
          <a:xfrm>
            <a:off x="2116308" y="3263326"/>
            <a:ext cx="4362743" cy="70788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BE" sz="4000" b="0" i="0" u="none" strike="noStrike" kern="1200" cap="none" spc="0" normalizeH="0" baseline="0" noProof="0" dirty="0">
                <a:ln>
                  <a:noFill/>
                </a:ln>
                <a:solidFill>
                  <a:srgbClr val="FF0000"/>
                </a:solidFill>
                <a:effectLst/>
                <a:uLnTx/>
                <a:uFillTx/>
                <a:latin typeface="Calibri"/>
                <a:ea typeface="+mn-ea"/>
                <a:cs typeface="+mn-cs"/>
              </a:rPr>
              <a:t>“ZODAT/TENEINDE” </a:t>
            </a:r>
          </a:p>
        </p:txBody>
      </p:sp>
      <p:sp>
        <p:nvSpPr>
          <p:cNvPr id="6" name="Speech Bubble: Rectangle with Corners Rounded 5"/>
          <p:cNvSpPr/>
          <p:nvPr/>
        </p:nvSpPr>
        <p:spPr>
          <a:xfrm>
            <a:off x="5405120" y="1801521"/>
            <a:ext cx="3281680" cy="1260483"/>
          </a:xfrm>
          <a:prstGeom prst="wedgeRoundRectCallout">
            <a:avLst>
              <a:gd name="adj1" fmla="val -61626"/>
              <a:gd name="adj2" fmla="val 51215"/>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t>Sommige ambities kan je op relatief korte termijn realiseren, andere nemen een paar jaar in beslag. Beide zijn goed.</a:t>
            </a:r>
          </a:p>
        </p:txBody>
      </p:sp>
    </p:spTree>
    <p:extLst>
      <p:ext uri="{BB962C8B-B14F-4D97-AF65-F5344CB8AC3E}">
        <p14:creationId xmlns:p14="http://schemas.microsoft.com/office/powerpoint/2010/main" val="1269345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17</a:t>
            </a:fld>
            <a:endParaRPr lang="nl-NL" dirty="0"/>
          </a:p>
        </p:txBody>
      </p:sp>
      <p:grpSp>
        <p:nvGrpSpPr>
          <p:cNvPr id="31" name="Group 30"/>
          <p:cNvGrpSpPr/>
          <p:nvPr/>
        </p:nvGrpSpPr>
        <p:grpSpPr>
          <a:xfrm>
            <a:off x="97536" y="839031"/>
            <a:ext cx="8875776" cy="5063998"/>
            <a:chOff x="97536" y="839031"/>
            <a:chExt cx="8875776" cy="5063998"/>
          </a:xfrm>
        </p:grpSpPr>
        <p:graphicFrame>
          <p:nvGraphicFramePr>
            <p:cNvPr id="5" name="Diagram 4"/>
            <p:cNvGraphicFramePr/>
            <p:nvPr>
              <p:extLst/>
            </p:nvPr>
          </p:nvGraphicFramePr>
          <p:xfrm>
            <a:off x="97536" y="839031"/>
            <a:ext cx="8875776" cy="506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p:cNvSpPr/>
            <p:nvPr/>
          </p:nvSpPr>
          <p:spPr>
            <a:xfrm>
              <a:off x="2296391" y="1309255"/>
              <a:ext cx="4350327" cy="4260580"/>
            </a:xfrm>
            <a:prstGeom prst="ellipse">
              <a:avLst/>
            </a:prstGeom>
            <a:solidFill>
              <a:schemeClr val="accent3">
                <a:alpha val="5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dirty="0"/>
            </a:p>
          </p:txBody>
        </p:sp>
        <p:sp>
          <p:nvSpPr>
            <p:cNvPr id="6" name="Oval 5"/>
            <p:cNvSpPr>
              <a:spLocks noChangeAspect="1"/>
            </p:cNvSpPr>
            <p:nvPr/>
          </p:nvSpPr>
          <p:spPr>
            <a:xfrm>
              <a:off x="3773287" y="2787936"/>
              <a:ext cx="1380408" cy="1296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914400"/>
              <a:r>
                <a:rPr lang="nl-BE" sz="900" b="1" dirty="0">
                  <a:solidFill>
                    <a:prstClr val="black"/>
                  </a:solidFill>
                  <a:latin typeface="Bradley Hand ITC" panose="03070402050302030203" pitchFamily="66" charset="0"/>
                </a:rPr>
                <a:t>OPDRACHT : </a:t>
              </a:r>
            </a:p>
            <a:p>
              <a:pPr algn="ctr" defTabSz="914400"/>
              <a:endParaRPr lang="nl-BE" sz="900" b="1" dirty="0">
                <a:solidFill>
                  <a:prstClr val="black"/>
                </a:solidFill>
                <a:latin typeface="Bradley Hand ITC" panose="03070402050302030203" pitchFamily="66" charset="0"/>
              </a:endParaRPr>
            </a:p>
          </p:txBody>
        </p:sp>
      </p:grpSp>
      <p:sp>
        <p:nvSpPr>
          <p:cNvPr id="2" name="TextBox 1"/>
          <p:cNvSpPr txBox="1"/>
          <p:nvPr/>
        </p:nvSpPr>
        <p:spPr>
          <a:xfrm>
            <a:off x="0" y="150945"/>
            <a:ext cx="2009204" cy="369332"/>
          </a:xfrm>
          <a:prstGeom prst="rect">
            <a:avLst/>
          </a:prstGeom>
          <a:noFill/>
        </p:spPr>
        <p:txBody>
          <a:bodyPr wrap="none" rtlCol="0">
            <a:spAutoFit/>
          </a:bodyPr>
          <a:lstStyle/>
          <a:p>
            <a:r>
              <a:rPr lang="nl-BE" dirty="0"/>
              <a:t>Team : ....................</a:t>
            </a:r>
          </a:p>
        </p:txBody>
      </p:sp>
      <p:sp>
        <p:nvSpPr>
          <p:cNvPr id="10" name="Speech Bubble: Rectangle with Corners Rounded 9"/>
          <p:cNvSpPr/>
          <p:nvPr/>
        </p:nvSpPr>
        <p:spPr>
          <a:xfrm>
            <a:off x="823579" y="618597"/>
            <a:ext cx="3153664" cy="1135810"/>
          </a:xfrm>
          <a:prstGeom prst="wedgeRoundRectCallout">
            <a:avLst>
              <a:gd name="adj1" fmla="val 79684"/>
              <a:gd name="adj2" fmla="val -70901"/>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t>Omschrijf ambities op oranje post-its. </a:t>
            </a:r>
          </a:p>
        </p:txBody>
      </p:sp>
      <p:sp>
        <p:nvSpPr>
          <p:cNvPr id="3" name="TextBox 2"/>
          <p:cNvSpPr txBox="1"/>
          <p:nvPr/>
        </p:nvSpPr>
        <p:spPr>
          <a:xfrm>
            <a:off x="4891495" y="1329575"/>
            <a:ext cx="1225015" cy="369332"/>
          </a:xfrm>
          <a:prstGeom prst="rect">
            <a:avLst/>
          </a:prstGeom>
          <a:noFill/>
        </p:spPr>
        <p:txBody>
          <a:bodyPr wrap="none" rtlCol="0">
            <a:spAutoFit/>
          </a:bodyPr>
          <a:lstStyle/>
          <a:p>
            <a:r>
              <a:rPr lang="nl-BE" b="1" dirty="0">
                <a:latin typeface="Bradley Hand ITC" panose="03070402050302030203" pitchFamily="66" charset="0"/>
              </a:rPr>
              <a:t>Leerlingen</a:t>
            </a:r>
          </a:p>
        </p:txBody>
      </p:sp>
      <p:sp>
        <p:nvSpPr>
          <p:cNvPr id="11" name="TextBox 10"/>
          <p:cNvSpPr txBox="1"/>
          <p:nvPr/>
        </p:nvSpPr>
        <p:spPr>
          <a:xfrm>
            <a:off x="6168061" y="2787936"/>
            <a:ext cx="957313" cy="369332"/>
          </a:xfrm>
          <a:prstGeom prst="rect">
            <a:avLst/>
          </a:prstGeom>
          <a:noFill/>
        </p:spPr>
        <p:txBody>
          <a:bodyPr wrap="none" rtlCol="0">
            <a:spAutoFit/>
          </a:bodyPr>
          <a:lstStyle/>
          <a:p>
            <a:r>
              <a:rPr lang="nl-BE" b="1" dirty="0">
                <a:latin typeface="Bradley Hand ITC" panose="03070402050302030203" pitchFamily="66" charset="0"/>
              </a:rPr>
              <a:t>Scholen</a:t>
            </a:r>
          </a:p>
        </p:txBody>
      </p:sp>
      <p:sp>
        <p:nvSpPr>
          <p:cNvPr id="12" name="TextBox 11"/>
          <p:cNvSpPr txBox="1"/>
          <p:nvPr/>
        </p:nvSpPr>
        <p:spPr>
          <a:xfrm>
            <a:off x="5754475" y="4545616"/>
            <a:ext cx="873957" cy="369332"/>
          </a:xfrm>
          <a:prstGeom prst="rect">
            <a:avLst/>
          </a:prstGeom>
          <a:noFill/>
        </p:spPr>
        <p:txBody>
          <a:bodyPr wrap="none" rtlCol="0">
            <a:spAutoFit/>
          </a:bodyPr>
          <a:lstStyle/>
          <a:p>
            <a:r>
              <a:rPr lang="nl-BE" b="1" dirty="0">
                <a:latin typeface="Bradley Hand ITC" panose="03070402050302030203" pitchFamily="66" charset="0"/>
              </a:rPr>
              <a:t>Ouders</a:t>
            </a:r>
          </a:p>
        </p:txBody>
      </p:sp>
      <p:sp>
        <p:nvSpPr>
          <p:cNvPr id="13" name="TextBox 12"/>
          <p:cNvSpPr txBox="1"/>
          <p:nvPr/>
        </p:nvSpPr>
        <p:spPr>
          <a:xfrm>
            <a:off x="1817735" y="4545616"/>
            <a:ext cx="1507144" cy="369332"/>
          </a:xfrm>
          <a:prstGeom prst="rect">
            <a:avLst/>
          </a:prstGeom>
          <a:noFill/>
        </p:spPr>
        <p:txBody>
          <a:bodyPr wrap="none" rtlCol="0">
            <a:spAutoFit/>
          </a:bodyPr>
          <a:lstStyle/>
          <a:p>
            <a:r>
              <a:rPr lang="nl-BE" b="1" dirty="0">
                <a:latin typeface="Bradley Hand ITC" panose="03070402050302030203" pitchFamily="66" charset="0"/>
              </a:rPr>
              <a:t>Andere teams</a:t>
            </a:r>
          </a:p>
        </p:txBody>
      </p:sp>
      <p:sp>
        <p:nvSpPr>
          <p:cNvPr id="14" name="TextBox 13"/>
          <p:cNvSpPr txBox="1"/>
          <p:nvPr/>
        </p:nvSpPr>
        <p:spPr>
          <a:xfrm>
            <a:off x="4297218" y="5427163"/>
            <a:ext cx="476412" cy="369332"/>
          </a:xfrm>
          <a:prstGeom prst="rect">
            <a:avLst/>
          </a:prstGeom>
          <a:noFill/>
        </p:spPr>
        <p:txBody>
          <a:bodyPr wrap="none" rtlCol="0">
            <a:spAutoFit/>
          </a:bodyPr>
          <a:lstStyle/>
          <a:p>
            <a:r>
              <a:rPr lang="nl-BE" b="1" dirty="0">
                <a:latin typeface="Bradley Hand ITC" panose="03070402050302030203" pitchFamily="66" charset="0"/>
              </a:rPr>
              <a:t>IJH</a:t>
            </a:r>
          </a:p>
        </p:txBody>
      </p:sp>
      <p:sp>
        <p:nvSpPr>
          <p:cNvPr id="15" name="Folded Corner 10"/>
          <p:cNvSpPr/>
          <p:nvPr/>
        </p:nvSpPr>
        <p:spPr>
          <a:xfrm>
            <a:off x="4673179" y="1884060"/>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6" name="Folded Corner 11"/>
          <p:cNvSpPr/>
          <p:nvPr/>
        </p:nvSpPr>
        <p:spPr>
          <a:xfrm>
            <a:off x="4803602" y="2225316"/>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7" name="Folded Corner 12"/>
          <p:cNvSpPr/>
          <p:nvPr/>
        </p:nvSpPr>
        <p:spPr>
          <a:xfrm>
            <a:off x="5446506" y="1956910"/>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8" name="Folded Corner 12"/>
          <p:cNvSpPr/>
          <p:nvPr/>
        </p:nvSpPr>
        <p:spPr>
          <a:xfrm>
            <a:off x="5357810" y="324615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9" name="Folded Corner 12"/>
          <p:cNvSpPr/>
          <p:nvPr/>
        </p:nvSpPr>
        <p:spPr>
          <a:xfrm>
            <a:off x="5597884" y="2923746"/>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0" name="Folded Corner 12"/>
          <p:cNvSpPr/>
          <p:nvPr/>
        </p:nvSpPr>
        <p:spPr>
          <a:xfrm>
            <a:off x="5148339" y="4382392"/>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1" name="Folded Corner 12"/>
          <p:cNvSpPr/>
          <p:nvPr/>
        </p:nvSpPr>
        <p:spPr>
          <a:xfrm>
            <a:off x="5561925" y="405998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5" name="Folded Corner 10"/>
          <p:cNvSpPr/>
          <p:nvPr/>
        </p:nvSpPr>
        <p:spPr>
          <a:xfrm>
            <a:off x="4510694" y="1102915"/>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6" name="Folded Corner 10"/>
          <p:cNvSpPr/>
          <p:nvPr/>
        </p:nvSpPr>
        <p:spPr>
          <a:xfrm>
            <a:off x="5157049" y="1073125"/>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7" name="Folded Corner 10"/>
          <p:cNvSpPr/>
          <p:nvPr/>
        </p:nvSpPr>
        <p:spPr>
          <a:xfrm>
            <a:off x="6279910" y="3122557"/>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8" name="Folded Corner 10"/>
          <p:cNvSpPr/>
          <p:nvPr/>
        </p:nvSpPr>
        <p:spPr>
          <a:xfrm>
            <a:off x="6262677" y="2556193"/>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9" name="Folded Corner 10"/>
          <p:cNvSpPr/>
          <p:nvPr/>
        </p:nvSpPr>
        <p:spPr>
          <a:xfrm>
            <a:off x="6087890" y="2271458"/>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0" name="Folded Corner 10"/>
          <p:cNvSpPr/>
          <p:nvPr/>
        </p:nvSpPr>
        <p:spPr>
          <a:xfrm>
            <a:off x="6195565" y="4131469"/>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2" name="Folded Corner 10"/>
          <p:cNvSpPr/>
          <p:nvPr/>
        </p:nvSpPr>
        <p:spPr>
          <a:xfrm>
            <a:off x="5200934" y="4587940"/>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3" name="Folded Corner 10"/>
          <p:cNvSpPr/>
          <p:nvPr/>
        </p:nvSpPr>
        <p:spPr>
          <a:xfrm>
            <a:off x="2366046" y="5112147"/>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4" name="Folded Corner 12"/>
          <p:cNvSpPr/>
          <p:nvPr/>
        </p:nvSpPr>
        <p:spPr>
          <a:xfrm>
            <a:off x="2829791" y="4880237"/>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5" name="Folded Corner 12"/>
          <p:cNvSpPr/>
          <p:nvPr/>
        </p:nvSpPr>
        <p:spPr>
          <a:xfrm>
            <a:off x="3765809" y="528773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6" name="Folded Corner 10"/>
          <p:cNvSpPr/>
          <p:nvPr/>
        </p:nvSpPr>
        <p:spPr>
          <a:xfrm>
            <a:off x="3371107" y="5562617"/>
            <a:ext cx="606136" cy="296082"/>
          </a:xfrm>
          <a:prstGeom prst="foldedCorner">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7" name="Folded Corner 10"/>
          <p:cNvSpPr/>
          <p:nvPr/>
        </p:nvSpPr>
        <p:spPr>
          <a:xfrm>
            <a:off x="4594798" y="757024"/>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8" name="Folded Corner 10"/>
          <p:cNvSpPr/>
          <p:nvPr/>
        </p:nvSpPr>
        <p:spPr>
          <a:xfrm>
            <a:off x="5754475" y="1252527"/>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39" name="Folded Corner 10"/>
          <p:cNvSpPr/>
          <p:nvPr/>
        </p:nvSpPr>
        <p:spPr>
          <a:xfrm>
            <a:off x="6682305" y="2332477"/>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0" name="Folded Corner 10"/>
          <p:cNvSpPr/>
          <p:nvPr/>
        </p:nvSpPr>
        <p:spPr>
          <a:xfrm>
            <a:off x="6801701" y="3246179"/>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1" name="Folded Corner 10"/>
          <p:cNvSpPr/>
          <p:nvPr/>
        </p:nvSpPr>
        <p:spPr>
          <a:xfrm>
            <a:off x="6334507" y="4332984"/>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2" name="Folded Corner 10"/>
          <p:cNvSpPr/>
          <p:nvPr/>
        </p:nvSpPr>
        <p:spPr>
          <a:xfrm>
            <a:off x="3730607" y="5745587"/>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3" name="Folded Corner 10"/>
          <p:cNvSpPr/>
          <p:nvPr/>
        </p:nvSpPr>
        <p:spPr>
          <a:xfrm>
            <a:off x="2738769" y="5369552"/>
            <a:ext cx="606136" cy="296082"/>
          </a:xfrm>
          <a:prstGeom prst="foldedCorner">
            <a:avLst/>
          </a:prstGeom>
          <a:solidFill>
            <a:srgbClr val="FF99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4" name="Folded Corner 10"/>
          <p:cNvSpPr/>
          <p:nvPr/>
        </p:nvSpPr>
        <p:spPr>
          <a:xfrm>
            <a:off x="4873880" y="248147"/>
            <a:ext cx="606136" cy="296082"/>
          </a:xfrm>
          <a:prstGeom prst="foldedCorner">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5" name="Folded Corner 10"/>
          <p:cNvSpPr/>
          <p:nvPr/>
        </p:nvSpPr>
        <p:spPr>
          <a:xfrm>
            <a:off x="5387265" y="453695"/>
            <a:ext cx="606136" cy="296082"/>
          </a:xfrm>
          <a:prstGeom prst="foldedCorner">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6" name="Folded Corner 10"/>
          <p:cNvSpPr/>
          <p:nvPr/>
        </p:nvSpPr>
        <p:spPr>
          <a:xfrm>
            <a:off x="5818489" y="646192"/>
            <a:ext cx="606136" cy="296082"/>
          </a:xfrm>
          <a:prstGeom prst="foldedCorner">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7" name="Folded Corner 10"/>
          <p:cNvSpPr/>
          <p:nvPr/>
        </p:nvSpPr>
        <p:spPr>
          <a:xfrm>
            <a:off x="7225381" y="1884779"/>
            <a:ext cx="606136" cy="296082"/>
          </a:xfrm>
          <a:prstGeom prst="foldedCorner">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8" name="Folded Corner 10"/>
          <p:cNvSpPr/>
          <p:nvPr/>
        </p:nvSpPr>
        <p:spPr>
          <a:xfrm>
            <a:off x="7549374" y="2140620"/>
            <a:ext cx="606136" cy="296082"/>
          </a:xfrm>
          <a:prstGeom prst="foldedCorner">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49" name="Folded Corner 10"/>
          <p:cNvSpPr/>
          <p:nvPr/>
        </p:nvSpPr>
        <p:spPr>
          <a:xfrm>
            <a:off x="7752341" y="2396461"/>
            <a:ext cx="606136" cy="296082"/>
          </a:xfrm>
          <a:prstGeom prst="foldedCorner">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50" name="Folded Corner 10"/>
          <p:cNvSpPr/>
          <p:nvPr/>
        </p:nvSpPr>
        <p:spPr>
          <a:xfrm>
            <a:off x="7167967" y="4914948"/>
            <a:ext cx="606136" cy="296082"/>
          </a:xfrm>
          <a:prstGeom prst="foldedCorner">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51" name="Folded Corner 10"/>
          <p:cNvSpPr/>
          <p:nvPr/>
        </p:nvSpPr>
        <p:spPr>
          <a:xfrm>
            <a:off x="7048499" y="5300499"/>
            <a:ext cx="606136" cy="296082"/>
          </a:xfrm>
          <a:prstGeom prst="foldedCorner">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Tree>
    <p:extLst>
      <p:ext uri="{BB962C8B-B14F-4D97-AF65-F5344CB8AC3E}">
        <p14:creationId xmlns:p14="http://schemas.microsoft.com/office/powerpoint/2010/main" val="382218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5" grpId="0" animBg="1"/>
      <p:bldP spid="26" grpId="0" animBg="1"/>
      <p:bldP spid="27" grpId="0" animBg="1"/>
      <p:bldP spid="28" grpId="0" animBg="1"/>
      <p:bldP spid="29" grpId="0" animBg="1"/>
      <p:bldP spid="30"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BE" dirty="0"/>
              <a:t>En wat nu ?</a:t>
            </a:r>
          </a:p>
        </p:txBody>
      </p:sp>
      <p:sp>
        <p:nvSpPr>
          <p:cNvPr id="5" name="Content Placeholder 4"/>
          <p:cNvSpPr>
            <a:spLocks noGrp="1"/>
          </p:cNvSpPr>
          <p:nvPr>
            <p:ph idx="1"/>
          </p:nvPr>
        </p:nvSpPr>
        <p:spPr/>
        <p:txBody>
          <a:bodyPr/>
          <a:lstStyle/>
          <a:p>
            <a:r>
              <a:rPr lang="nl-BE" dirty="0"/>
              <a:t>We hebben nu gedeelde ambities</a:t>
            </a:r>
          </a:p>
          <a:p>
            <a:r>
              <a:rPr lang="nl-BE" dirty="0"/>
              <a:t>Volgende stap die we moeten zetten</a:t>
            </a:r>
          </a:p>
          <a:p>
            <a:pPr lvl="1"/>
            <a:r>
              <a:rPr lang="nl-BE" dirty="0"/>
              <a:t>Prioriteiten stellen</a:t>
            </a:r>
          </a:p>
          <a:p>
            <a:pPr lvl="1"/>
            <a:r>
              <a:rPr lang="nl-BE" dirty="0"/>
              <a:t>Grote ambities in kleine stukjes hakken – kleine stukjes die we in een tijdsspanne van bijvoorbeeld 12 weken kunnen realiseren.</a:t>
            </a:r>
          </a:p>
        </p:txBody>
      </p:sp>
      <p:sp>
        <p:nvSpPr>
          <p:cNvPr id="3" name="Slide Number Placeholder 2"/>
          <p:cNvSpPr>
            <a:spLocks noGrp="1"/>
          </p:cNvSpPr>
          <p:nvPr>
            <p:ph type="sldNum" sz="quarter" idx="4"/>
          </p:nvPr>
        </p:nvSpPr>
        <p:spPr/>
        <p:txBody>
          <a:bodyPr/>
          <a:lstStyle/>
          <a:p>
            <a:fld id="{9331019C-3939-5F43-B75D-CFD4E736BA37}" type="slidenum">
              <a:rPr lang="nl-NL" smtClean="0"/>
              <a:pPr/>
              <a:t>18</a:t>
            </a:fld>
            <a:endParaRPr lang="nl-NL"/>
          </a:p>
        </p:txBody>
      </p:sp>
    </p:spTree>
    <p:extLst>
      <p:ext uri="{BB962C8B-B14F-4D97-AF65-F5344CB8AC3E}">
        <p14:creationId xmlns:p14="http://schemas.microsoft.com/office/powerpoint/2010/main" val="38636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BE" dirty="0"/>
              <a:t>Onze </a:t>
            </a:r>
            <a:r>
              <a:rPr lang="nl-BE" dirty="0" smtClean="0"/>
              <a:t>opdracht (als team)</a:t>
            </a:r>
            <a:endParaRPr lang="nl-BE" dirty="0"/>
          </a:p>
        </p:txBody>
      </p:sp>
      <p:sp>
        <p:nvSpPr>
          <p:cNvPr id="4" name="Slide Number Placeholder 3"/>
          <p:cNvSpPr>
            <a:spLocks noGrp="1"/>
          </p:cNvSpPr>
          <p:nvPr>
            <p:ph type="sldNum" sz="quarter" idx="4"/>
          </p:nvPr>
        </p:nvSpPr>
        <p:spPr/>
        <p:txBody>
          <a:bodyPr/>
          <a:lstStyle/>
          <a:p>
            <a:fld id="{9331019C-3939-5F43-B75D-CFD4E736BA37}" type="slidenum">
              <a:rPr lang="nl-NL" smtClean="0"/>
              <a:pPr/>
              <a:t>2</a:t>
            </a:fld>
            <a:endParaRPr lang="nl-NL"/>
          </a:p>
        </p:txBody>
      </p:sp>
      <p:sp>
        <p:nvSpPr>
          <p:cNvPr id="5" name="Rectangle 4"/>
          <p:cNvSpPr/>
          <p:nvPr/>
        </p:nvSpPr>
        <p:spPr>
          <a:xfrm>
            <a:off x="457199" y="1832035"/>
            <a:ext cx="8463517" cy="2616101"/>
          </a:xfrm>
          <a:prstGeom prst="rect">
            <a:avLst/>
          </a:prstGeom>
        </p:spPr>
        <p:txBody>
          <a:bodyPr wrap="square">
            <a:spAutoFit/>
          </a:bodyPr>
          <a:lstStyle/>
          <a:p>
            <a:pPr algn="ctr" defTabSz="914400"/>
            <a:endParaRPr lang="nl-BE" sz="4400" dirty="0">
              <a:solidFill>
                <a:prstClr val="black"/>
              </a:solidFill>
              <a:latin typeface="Bradley Hand ITC" panose="03070402050302030203" pitchFamily="66" charset="0"/>
            </a:endParaRPr>
          </a:p>
          <a:p>
            <a:pPr algn="ctr" defTabSz="914400"/>
            <a:r>
              <a:rPr lang="nl-BE" sz="4000" dirty="0">
                <a:solidFill>
                  <a:prstClr val="black"/>
                </a:solidFill>
                <a:latin typeface="Bradley Hand ITC" panose="03070402050302030203" pitchFamily="66" charset="0"/>
              </a:rPr>
              <a:t>Het realiseren van de doelstellingen (finaliteit) van die processen die aan ons team zijn toegewezen.</a:t>
            </a:r>
            <a:endParaRPr lang="nl-BE" sz="36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165684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3</a:t>
            </a:fld>
            <a:endParaRPr lang="nl-NL" dirty="0"/>
          </a:p>
        </p:txBody>
      </p:sp>
      <p:grpSp>
        <p:nvGrpSpPr>
          <p:cNvPr id="31" name="Group 30"/>
          <p:cNvGrpSpPr/>
          <p:nvPr/>
        </p:nvGrpSpPr>
        <p:grpSpPr>
          <a:xfrm>
            <a:off x="97536" y="839031"/>
            <a:ext cx="8875776" cy="5063998"/>
            <a:chOff x="97536" y="839031"/>
            <a:chExt cx="8875776" cy="5063998"/>
          </a:xfrm>
        </p:grpSpPr>
        <p:graphicFrame>
          <p:nvGraphicFramePr>
            <p:cNvPr id="5" name="Diagram 4"/>
            <p:cNvGraphicFramePr/>
            <p:nvPr>
              <p:extLst>
                <p:ext uri="{D42A27DB-BD31-4B8C-83A1-F6EECF244321}">
                  <p14:modId xmlns:p14="http://schemas.microsoft.com/office/powerpoint/2010/main" val="4223458450"/>
                </p:ext>
              </p:extLst>
            </p:nvPr>
          </p:nvGraphicFramePr>
          <p:xfrm>
            <a:off x="97536" y="839031"/>
            <a:ext cx="8875776" cy="506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p:cNvSpPr/>
            <p:nvPr/>
          </p:nvSpPr>
          <p:spPr>
            <a:xfrm>
              <a:off x="2296391" y="1309255"/>
              <a:ext cx="4350327" cy="4260580"/>
            </a:xfrm>
            <a:prstGeom prst="ellipse">
              <a:avLst/>
            </a:prstGeom>
            <a:solidFill>
              <a:schemeClr val="accent3">
                <a:alpha val="5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6" name="Oval 5"/>
            <p:cNvSpPr>
              <a:spLocks noChangeAspect="1"/>
            </p:cNvSpPr>
            <p:nvPr/>
          </p:nvSpPr>
          <p:spPr>
            <a:xfrm>
              <a:off x="3773287" y="2787936"/>
              <a:ext cx="1380408" cy="1296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914400"/>
              <a:r>
                <a:rPr lang="nl-BE" sz="1000" b="1" dirty="0">
                  <a:solidFill>
                    <a:prstClr val="black"/>
                  </a:solidFill>
                  <a:latin typeface="Bradley Hand ITC" panose="03070402050302030203" pitchFamily="66" charset="0"/>
                </a:rPr>
                <a:t>OPDRACHT : </a:t>
              </a:r>
            </a:p>
            <a:p>
              <a:pPr algn="ctr" defTabSz="914400"/>
              <a:endParaRPr lang="nl-BE" sz="1000" b="1" dirty="0">
                <a:solidFill>
                  <a:prstClr val="black"/>
                </a:solidFill>
                <a:latin typeface="Bradley Hand ITC" panose="03070402050302030203" pitchFamily="66" charset="0"/>
              </a:endParaRPr>
            </a:p>
          </p:txBody>
        </p:sp>
      </p:grpSp>
      <p:sp>
        <p:nvSpPr>
          <p:cNvPr id="2" name="TextBox 1"/>
          <p:cNvSpPr txBox="1"/>
          <p:nvPr/>
        </p:nvSpPr>
        <p:spPr>
          <a:xfrm>
            <a:off x="0" y="26538"/>
            <a:ext cx="1836080" cy="369332"/>
          </a:xfrm>
          <a:prstGeom prst="rect">
            <a:avLst/>
          </a:prstGeom>
          <a:noFill/>
        </p:spPr>
        <p:txBody>
          <a:bodyPr wrap="none" rtlCol="0">
            <a:spAutoFit/>
          </a:bodyPr>
          <a:lstStyle/>
          <a:p>
            <a:r>
              <a:rPr lang="nl-BE" dirty="0"/>
              <a:t>Team : .................</a:t>
            </a:r>
          </a:p>
        </p:txBody>
      </p:sp>
    </p:spTree>
    <p:extLst>
      <p:ext uri="{BB962C8B-B14F-4D97-AF65-F5344CB8AC3E}">
        <p14:creationId xmlns:p14="http://schemas.microsoft.com/office/powerpoint/2010/main" val="125350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4</a:t>
            </a:fld>
            <a:endParaRPr lang="nl-NL" dirty="0"/>
          </a:p>
        </p:txBody>
      </p:sp>
      <p:grpSp>
        <p:nvGrpSpPr>
          <p:cNvPr id="31" name="Group 30"/>
          <p:cNvGrpSpPr/>
          <p:nvPr/>
        </p:nvGrpSpPr>
        <p:grpSpPr>
          <a:xfrm>
            <a:off x="97536" y="839031"/>
            <a:ext cx="8875776" cy="5063998"/>
            <a:chOff x="97536" y="839031"/>
            <a:chExt cx="8875776" cy="5063998"/>
          </a:xfrm>
        </p:grpSpPr>
        <p:graphicFrame>
          <p:nvGraphicFramePr>
            <p:cNvPr id="5" name="Diagram 4"/>
            <p:cNvGraphicFramePr/>
            <p:nvPr>
              <p:extLst/>
            </p:nvPr>
          </p:nvGraphicFramePr>
          <p:xfrm>
            <a:off x="97536" y="839031"/>
            <a:ext cx="8875776" cy="506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p:cNvSpPr/>
            <p:nvPr/>
          </p:nvSpPr>
          <p:spPr>
            <a:xfrm>
              <a:off x="2296391" y="1309255"/>
              <a:ext cx="4350327" cy="4260580"/>
            </a:xfrm>
            <a:prstGeom prst="ellipse">
              <a:avLst/>
            </a:prstGeom>
            <a:solidFill>
              <a:schemeClr val="accent3">
                <a:alpha val="5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6" name="Oval 5"/>
            <p:cNvSpPr>
              <a:spLocks noChangeAspect="1"/>
            </p:cNvSpPr>
            <p:nvPr/>
          </p:nvSpPr>
          <p:spPr>
            <a:xfrm>
              <a:off x="3773287" y="2787936"/>
              <a:ext cx="1380408" cy="1296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914400"/>
              <a:r>
                <a:rPr lang="nl-BE" sz="1000" b="1" dirty="0">
                  <a:solidFill>
                    <a:prstClr val="black"/>
                  </a:solidFill>
                  <a:latin typeface="Bradley Hand ITC" panose="03070402050302030203" pitchFamily="66" charset="0"/>
                </a:rPr>
                <a:t>OPDRACHT :</a:t>
              </a:r>
            </a:p>
            <a:p>
              <a:pPr algn="ctr" defTabSz="914400"/>
              <a:r>
                <a:rPr lang="nl-BE" sz="1000" b="1" dirty="0">
                  <a:solidFill>
                    <a:prstClr val="black"/>
                  </a:solidFill>
                  <a:latin typeface="Bradley Hand ITC" panose="03070402050302030203" pitchFamily="66" charset="0"/>
                </a:rPr>
                <a:t>Bijvoorbeeld </a:t>
              </a:r>
            </a:p>
            <a:p>
              <a:pPr algn="ctr" defTabSz="914400"/>
              <a:r>
                <a:rPr lang="nl-BE" sz="1000" b="1" dirty="0">
                  <a:solidFill>
                    <a:prstClr val="black"/>
                  </a:solidFill>
                  <a:latin typeface="Bradley Hand ITC" panose="03070402050302030203" pitchFamily="66" charset="0"/>
                </a:rPr>
                <a:t>1 –2-6 </a:t>
              </a:r>
            </a:p>
            <a:p>
              <a:pPr algn="ctr" defTabSz="914400"/>
              <a:endParaRPr lang="nl-BE" sz="1000" b="1" dirty="0">
                <a:solidFill>
                  <a:prstClr val="black"/>
                </a:solidFill>
                <a:latin typeface="Bradley Hand ITC" panose="03070402050302030203" pitchFamily="66" charset="0"/>
              </a:endParaRPr>
            </a:p>
          </p:txBody>
        </p:sp>
      </p:grpSp>
      <p:sp>
        <p:nvSpPr>
          <p:cNvPr id="2" name="TextBox 1"/>
          <p:cNvSpPr txBox="1"/>
          <p:nvPr/>
        </p:nvSpPr>
        <p:spPr>
          <a:xfrm>
            <a:off x="0" y="150945"/>
            <a:ext cx="1388842" cy="369332"/>
          </a:xfrm>
          <a:prstGeom prst="rect">
            <a:avLst/>
          </a:prstGeom>
          <a:noFill/>
        </p:spPr>
        <p:txBody>
          <a:bodyPr wrap="none" rtlCol="0">
            <a:spAutoFit/>
          </a:bodyPr>
          <a:lstStyle/>
          <a:p>
            <a:r>
              <a:rPr lang="nl-BE" dirty="0"/>
              <a:t>Team : XXXX </a:t>
            </a:r>
          </a:p>
        </p:txBody>
      </p:sp>
      <p:sp>
        <p:nvSpPr>
          <p:cNvPr id="7" name="Speech Bubble: Rectangle with Corners Rounded 6"/>
          <p:cNvSpPr/>
          <p:nvPr/>
        </p:nvSpPr>
        <p:spPr>
          <a:xfrm>
            <a:off x="155616" y="788932"/>
            <a:ext cx="3153664" cy="979609"/>
          </a:xfrm>
          <a:prstGeom prst="wedgeRoundRectCallout">
            <a:avLst>
              <a:gd name="adj1" fmla="val -17289"/>
              <a:gd name="adj2" fmla="val -89686"/>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t>Vul jouw team naam in</a:t>
            </a:r>
          </a:p>
        </p:txBody>
      </p:sp>
      <p:sp>
        <p:nvSpPr>
          <p:cNvPr id="10" name="Speech Bubble: Rectangle with Corners Rounded 9"/>
          <p:cNvSpPr/>
          <p:nvPr/>
        </p:nvSpPr>
        <p:spPr>
          <a:xfrm>
            <a:off x="3399536" y="4035630"/>
            <a:ext cx="3153664" cy="979609"/>
          </a:xfrm>
          <a:prstGeom prst="wedgeRoundRectCallout">
            <a:avLst>
              <a:gd name="adj1" fmla="val -17289"/>
              <a:gd name="adj2" fmla="val -89686"/>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t>Vul de procesnummers in waar jouw team voor verantwoordelijk is</a:t>
            </a:r>
          </a:p>
        </p:txBody>
      </p:sp>
    </p:spTree>
    <p:extLst>
      <p:ext uri="{BB962C8B-B14F-4D97-AF65-F5344CB8AC3E}">
        <p14:creationId xmlns:p14="http://schemas.microsoft.com/office/powerpoint/2010/main" val="1848201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BE" dirty="0"/>
              <a:t>Opdracht - missie</a:t>
            </a:r>
            <a:endParaRPr lang="en-US" dirty="0"/>
          </a:p>
        </p:txBody>
      </p:sp>
      <p:sp>
        <p:nvSpPr>
          <p:cNvPr id="2" name="Content Placeholder 1"/>
          <p:cNvSpPr>
            <a:spLocks noGrp="1"/>
          </p:cNvSpPr>
          <p:nvPr>
            <p:ph idx="1"/>
          </p:nvPr>
        </p:nvSpPr>
        <p:spPr>
          <a:xfrm>
            <a:off x="457200" y="1600200"/>
            <a:ext cx="8229600" cy="5002078"/>
          </a:xfrm>
        </p:spPr>
        <p:txBody>
          <a:bodyPr>
            <a:normAutofit fontScale="62500" lnSpcReduction="20000"/>
          </a:bodyPr>
          <a:lstStyle/>
          <a:p>
            <a:r>
              <a:rPr lang="nl-BE" dirty="0"/>
              <a:t>Wat is de betekenisvolle opdracht of </a:t>
            </a:r>
            <a:r>
              <a:rPr lang="nl-BE" b="1" dirty="0"/>
              <a:t>bestaansreden van ons </a:t>
            </a:r>
            <a:r>
              <a:rPr lang="nl-BE" b="1" dirty="0" smtClean="0"/>
              <a:t>team? Welke kernprocessen moeten wij realiseren?</a:t>
            </a:r>
          </a:p>
          <a:p>
            <a:pPr lvl="1"/>
            <a:r>
              <a:rPr lang="nl-BE" dirty="0" smtClean="0"/>
              <a:t>Wat worden wij geacht te doen? Waarom zijn wij er?</a:t>
            </a:r>
          </a:p>
          <a:p>
            <a:pPr lvl="1"/>
            <a:r>
              <a:rPr lang="nl-BE" dirty="0" smtClean="0"/>
              <a:t>Hoe zien wij als team het onthalen van vragen? Hoe ver gaat team 1-2-6 en waar begint de opdracht van team 3-4? (wat zeggen de kernprocessen?)</a:t>
            </a:r>
          </a:p>
          <a:p>
            <a:pPr lvl="1"/>
            <a:r>
              <a:rPr lang="nl-BE" dirty="0" smtClean="0"/>
              <a:t>Wat doen we als team 3 en 4? Waar eindigt 3 en begint 4</a:t>
            </a:r>
            <a:r>
              <a:rPr lang="nl-BE" dirty="0" smtClean="0"/>
              <a:t>?....</a:t>
            </a:r>
            <a:endParaRPr lang="nl-BE" dirty="0"/>
          </a:p>
          <a:p>
            <a:endParaRPr lang="nl-BE" dirty="0"/>
          </a:p>
          <a:p>
            <a:r>
              <a:rPr lang="nl-BE" dirty="0"/>
              <a:t>Met wie werken wij samen om deze opdracht te </a:t>
            </a:r>
            <a:r>
              <a:rPr lang="nl-BE" dirty="0" smtClean="0"/>
              <a:t>realiseren? (school, PBD,…)</a:t>
            </a:r>
          </a:p>
          <a:p>
            <a:pPr marL="0" indent="0">
              <a:buNone/>
            </a:pPr>
            <a:endParaRPr lang="nl-BE" dirty="0"/>
          </a:p>
          <a:p>
            <a:r>
              <a:rPr lang="nl-BE" dirty="0" smtClean="0"/>
              <a:t>Welke </a:t>
            </a:r>
            <a:r>
              <a:rPr lang="nl-BE" dirty="0"/>
              <a:t>waarden vinden </a:t>
            </a:r>
            <a:r>
              <a:rPr lang="nl-BE" dirty="0" smtClean="0"/>
              <a:t>wij </a:t>
            </a:r>
            <a:r>
              <a:rPr lang="nl-BE" dirty="0"/>
              <a:t>belangrijk in het uitvoeren van onze opdracht ? </a:t>
            </a:r>
            <a:endParaRPr lang="nl-BE" dirty="0" smtClean="0"/>
          </a:p>
          <a:p>
            <a:pPr lvl="1"/>
            <a:r>
              <a:rPr lang="nl-BE" dirty="0" smtClean="0"/>
              <a:t>Wat betekenen de organisatiewaarden voor ons team</a:t>
            </a:r>
            <a:r>
              <a:rPr lang="nl-BE" dirty="0"/>
              <a:t>? </a:t>
            </a:r>
            <a:endParaRPr lang="nl-BE" dirty="0" smtClean="0"/>
          </a:p>
          <a:p>
            <a:pPr marL="457200" lvl="1" indent="0">
              <a:buNone/>
            </a:pPr>
            <a:endParaRPr lang="nl-BE" dirty="0" smtClean="0"/>
          </a:p>
          <a:p>
            <a:r>
              <a:rPr lang="nl-BE" b="1" dirty="0" smtClean="0"/>
              <a:t>Delen </a:t>
            </a:r>
            <a:r>
              <a:rPr lang="nl-BE" b="1" dirty="0"/>
              <a:t>wij dezelfde kijk op onze opdracht ? </a:t>
            </a:r>
            <a:r>
              <a:rPr lang="nl-BE" dirty="0"/>
              <a:t>Is de finaliteit van elk kernproces duidelijk?</a:t>
            </a:r>
          </a:p>
          <a:p>
            <a:pPr lvl="1"/>
            <a:endParaRPr lang="nl-BE" dirty="0"/>
          </a:p>
        </p:txBody>
      </p:sp>
      <p:sp>
        <p:nvSpPr>
          <p:cNvPr id="22" name="Rectangle 21"/>
          <p:cNvSpPr/>
          <p:nvPr/>
        </p:nvSpPr>
        <p:spPr>
          <a:xfrm>
            <a:off x="35099" y="2012332"/>
            <a:ext cx="3758012" cy="187915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0688" tIns="30480" rIns="30480" bIns="30480" numCol="1" spcCol="1270" anchor="ctr" anchorCtr="0">
            <a:noAutofit/>
          </a:bodyPr>
          <a:lstStyle/>
          <a:p>
            <a:pPr marL="342900" marR="0" lvl="0" indent="-342900" algn="l" defTabSz="457200" rtl="0" eaLnBrk="1" fontAlgn="auto" latinLnBrk="0" hangingPunct="1">
              <a:lnSpc>
                <a:spcPct val="100000"/>
              </a:lnSpc>
              <a:spcBef>
                <a:spcPts val="0"/>
              </a:spcBef>
              <a:spcAft>
                <a:spcPts val="0"/>
              </a:spcAft>
              <a:buClrTx/>
              <a:buSzTx/>
              <a:buFontTx/>
              <a:buChar char="-"/>
              <a:tabLst/>
              <a:defRPr/>
            </a:pPr>
            <a:endParaRPr kumimoji="0" lang="nl-BE" sz="1800" b="1" i="0" u="none" strike="noStrike" kern="1200" cap="none" spc="0" normalizeH="0" baseline="0" noProof="0" dirty="0">
              <a:ln>
                <a:noFill/>
              </a:ln>
              <a:solidFill>
                <a:srgbClr val="0D4E91"/>
              </a:solidFill>
              <a:effectLst/>
              <a:uLnTx/>
              <a:uFillTx/>
              <a:latin typeface="Arial" pitchFamily="34" charset="0"/>
              <a:ea typeface="+mn-ea"/>
              <a:cs typeface="Arial" pitchFamily="34" charset="0"/>
            </a:endParaRPr>
          </a:p>
        </p:txBody>
      </p:sp>
      <p:grpSp>
        <p:nvGrpSpPr>
          <p:cNvPr id="5" name="Group 42"/>
          <p:cNvGrpSpPr>
            <a:grpSpLocks noChangeAspect="1"/>
          </p:cNvGrpSpPr>
          <p:nvPr/>
        </p:nvGrpSpPr>
        <p:grpSpPr>
          <a:xfrm>
            <a:off x="7951787" y="104829"/>
            <a:ext cx="1160368" cy="1160368"/>
            <a:chOff x="214282" y="1904723"/>
            <a:chExt cx="3867894" cy="3867894"/>
          </a:xfrm>
        </p:grpSpPr>
        <p:sp>
          <p:nvSpPr>
            <p:cNvPr id="6" name="Oval 5"/>
            <p:cNvSpPr/>
            <p:nvPr/>
          </p:nvSpPr>
          <p:spPr>
            <a:xfrm>
              <a:off x="214282" y="1904723"/>
              <a:ext cx="3867894" cy="3867894"/>
            </a:xfrm>
            <a:prstGeom prst="ellipse">
              <a:avLst/>
            </a:prstGeom>
            <a:solidFill>
              <a:schemeClr val="bg1">
                <a:lumMod val="95000"/>
              </a:schemeClr>
            </a:solidFill>
            <a:ln>
              <a:solidFill>
                <a:srgbClr val="FF8900"/>
              </a:solidFill>
            </a:ln>
            <a:scene3d>
              <a:camera prst="orthographicFront"/>
              <a:lightRig rig="threePt" dir="t">
                <a:rot lat="0" lon="0" rev="7500000"/>
              </a:lightRig>
            </a:scene3d>
            <a:sp3d prstMaterial="plastic">
              <a:bevelT w="127000" h="25400" prst="relaxedInset"/>
            </a:sp3d>
          </p:spPr>
          <p:style>
            <a:lnRef idx="1">
              <a:scrgbClr r="0" g="0" b="0"/>
            </a:lnRef>
            <a:fillRef idx="3">
              <a:scrgbClr r="0" g="0" b="0"/>
            </a:fillRef>
            <a:effectRef idx="2">
              <a:schemeClr val="accent5">
                <a:hueOff val="-9933876"/>
                <a:satOff val="39811"/>
                <a:lumOff val="8628"/>
                <a:alphaOff val="0"/>
              </a:schemeClr>
            </a:effectRef>
            <a:fontRef idx="minor">
              <a:schemeClr val="lt1"/>
            </a:fontRef>
          </p:style>
        </p:sp>
        <p:sp>
          <p:nvSpPr>
            <p:cNvPr id="7" name="Oval 6"/>
            <p:cNvSpPr/>
            <p:nvPr/>
          </p:nvSpPr>
          <p:spPr>
            <a:xfrm>
              <a:off x="643940" y="2334382"/>
              <a:ext cx="3008576" cy="3008576"/>
            </a:xfrm>
            <a:prstGeom prst="ellipse">
              <a:avLst/>
            </a:prstGeom>
            <a:solidFill>
              <a:schemeClr val="bg1">
                <a:lumMod val="95000"/>
              </a:schemeClr>
            </a:solidFill>
            <a:ln>
              <a:solidFill>
                <a:srgbClr val="FFD49F"/>
              </a:solidFill>
            </a:ln>
            <a:scene3d>
              <a:camera prst="orthographicFront"/>
              <a:lightRig rig="threePt" dir="t">
                <a:rot lat="0" lon="0" rev="7500000"/>
              </a:lightRig>
            </a:scene3d>
            <a:sp3d prstMaterial="plastic">
              <a:bevelT w="127000" h="25400" prst="relaxedInset"/>
            </a:sp3d>
          </p:spPr>
          <p:style>
            <a:lnRef idx="1">
              <a:scrgbClr r="0" g="0" b="0"/>
            </a:lnRef>
            <a:fillRef idx="3">
              <a:scrgbClr r="0" g="0" b="0"/>
            </a:fillRef>
            <a:effectRef idx="2">
              <a:schemeClr val="accent5">
                <a:hueOff val="-7450407"/>
                <a:satOff val="29858"/>
                <a:lumOff val="6471"/>
                <a:alphaOff val="0"/>
              </a:schemeClr>
            </a:effectRef>
            <a:fontRef idx="minor">
              <a:schemeClr val="lt1"/>
            </a:fontRef>
          </p:style>
        </p:sp>
        <p:sp>
          <p:nvSpPr>
            <p:cNvPr id="8" name="Oval 7"/>
            <p:cNvSpPr/>
            <p:nvPr/>
          </p:nvSpPr>
          <p:spPr>
            <a:xfrm>
              <a:off x="1073599" y="2764040"/>
              <a:ext cx="2149259" cy="2149259"/>
            </a:xfrm>
            <a:prstGeom prst="ellipse">
              <a:avLst/>
            </a:prstGeom>
            <a:solidFill>
              <a:schemeClr val="bg1">
                <a:lumMod val="95000"/>
              </a:schemeClr>
            </a:solidFill>
            <a:ln>
              <a:solidFill>
                <a:srgbClr val="CEE5FA"/>
              </a:solidFill>
            </a:ln>
            <a:scene3d>
              <a:camera prst="orthographicFront"/>
              <a:lightRig rig="threePt" dir="t">
                <a:rot lat="0" lon="0" rev="7500000"/>
              </a:lightRig>
            </a:scene3d>
            <a:sp3d prstMaterial="plastic">
              <a:bevelT w="127000" h="25400" prst="relaxedInset"/>
            </a:sp3d>
          </p:spPr>
          <p:style>
            <a:lnRef idx="1">
              <a:scrgbClr r="0" g="0" b="0"/>
            </a:lnRef>
            <a:fillRef idx="3">
              <a:scrgbClr r="0" g="0" b="0"/>
            </a:fillRef>
            <a:effectRef idx="2">
              <a:schemeClr val="accent5">
                <a:hueOff val="-4966938"/>
                <a:satOff val="19906"/>
                <a:lumOff val="4314"/>
                <a:alphaOff val="0"/>
              </a:schemeClr>
            </a:effectRef>
            <a:fontRef idx="minor">
              <a:schemeClr val="lt1"/>
            </a:fontRef>
          </p:style>
        </p:sp>
        <p:sp>
          <p:nvSpPr>
            <p:cNvPr id="9" name="Oval 8"/>
            <p:cNvSpPr/>
            <p:nvPr/>
          </p:nvSpPr>
          <p:spPr>
            <a:xfrm>
              <a:off x="1503580" y="3194021"/>
              <a:ext cx="1289298" cy="1289298"/>
            </a:xfrm>
            <a:prstGeom prst="ellipse">
              <a:avLst/>
            </a:prstGeom>
            <a:solidFill>
              <a:schemeClr val="bg1">
                <a:lumMod val="95000"/>
              </a:schemeClr>
            </a:solidFill>
            <a:ln>
              <a:solidFill>
                <a:srgbClr val="73B5F1"/>
              </a:solidFill>
            </a:ln>
            <a:scene3d>
              <a:camera prst="orthographicFront"/>
              <a:lightRig rig="threePt" dir="t">
                <a:rot lat="0" lon="0" rev="7500000"/>
              </a:lightRig>
            </a:scene3d>
            <a:sp3d prstMaterial="plastic">
              <a:bevelT w="127000" h="25400" prst="relaxedInset"/>
            </a:sp3d>
          </p:spPr>
          <p:style>
            <a:lnRef idx="1">
              <a:scrgbClr r="0" g="0" b="0"/>
            </a:lnRef>
            <a:fillRef idx="3">
              <a:scrgbClr r="0" g="0" b="0"/>
            </a:fillRef>
            <a:effectRef idx="2">
              <a:schemeClr val="accent5">
                <a:hueOff val="-2483469"/>
                <a:satOff val="9953"/>
                <a:lumOff val="2157"/>
                <a:alphaOff val="0"/>
              </a:schemeClr>
            </a:effectRef>
            <a:fontRef idx="minor">
              <a:schemeClr val="lt1"/>
            </a:fontRef>
          </p:style>
        </p:sp>
        <p:sp>
          <p:nvSpPr>
            <p:cNvPr id="10" name="Oval 9"/>
            <p:cNvSpPr/>
            <p:nvPr/>
          </p:nvSpPr>
          <p:spPr>
            <a:xfrm>
              <a:off x="1933238" y="3623680"/>
              <a:ext cx="429980" cy="429980"/>
            </a:xfrm>
            <a:prstGeom prst="ellipse">
              <a:avLst/>
            </a:prstGeom>
            <a:solidFill>
              <a:srgbClr val="0D4E91"/>
            </a:solidFill>
            <a:ln>
              <a:solidFill>
                <a:srgbClr val="0D4E91"/>
              </a:solidFill>
            </a:ln>
            <a:scene3d>
              <a:camera prst="orthographicFront"/>
              <a:lightRig rig="threePt" dir="t">
                <a:rot lat="0" lon="0" rev="7500000"/>
              </a:lightRig>
            </a:scene3d>
            <a:sp3d prstMaterial="plastic">
              <a:bevelT w="127000" h="25400" prst="relaxedInset"/>
            </a:sp3d>
          </p:spPr>
          <p:style>
            <a:lnRef idx="1">
              <a:scrgbClr r="0" g="0" b="0"/>
            </a:lnRef>
            <a:fillRef idx="3">
              <a:scrgbClr r="0" g="0" b="0"/>
            </a:fillRef>
            <a:effectRef idx="2">
              <a:schemeClr val="accent5">
                <a:hueOff val="0"/>
                <a:satOff val="0"/>
                <a:lumOff val="0"/>
                <a:alphaOff val="0"/>
              </a:schemeClr>
            </a:effectRef>
            <a:fontRef idx="minor">
              <a:schemeClr val="lt1"/>
            </a:fontRef>
          </p:style>
        </p:sp>
      </p:grpSp>
    </p:spTree>
    <p:extLst>
      <p:ext uri="{BB962C8B-B14F-4D97-AF65-F5344CB8AC3E}">
        <p14:creationId xmlns:p14="http://schemas.microsoft.com/office/powerpoint/2010/main" val="182762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02880" cy="1143000"/>
          </a:xfrm>
        </p:spPr>
        <p:txBody>
          <a:bodyPr>
            <a:normAutofit fontScale="90000"/>
          </a:bodyPr>
          <a:lstStyle/>
          <a:p>
            <a:r>
              <a:rPr lang="nl-BE" dirty="0"/>
              <a:t>Stap 1 : wat is ons speelveld ?</a:t>
            </a:r>
          </a:p>
        </p:txBody>
      </p:sp>
      <p:sp>
        <p:nvSpPr>
          <p:cNvPr id="3" name="Content Placeholder 2"/>
          <p:cNvSpPr>
            <a:spLocks noGrp="1"/>
          </p:cNvSpPr>
          <p:nvPr>
            <p:ph idx="1"/>
          </p:nvPr>
        </p:nvSpPr>
        <p:spPr/>
        <p:txBody>
          <a:bodyPr>
            <a:normAutofit fontScale="92500" lnSpcReduction="20000"/>
          </a:bodyPr>
          <a:lstStyle/>
          <a:p>
            <a:pPr marL="0" indent="0">
              <a:buNone/>
            </a:pPr>
            <a:r>
              <a:rPr lang="nl-BE" dirty="0"/>
              <a:t>Beantwoord 2 vragen :</a:t>
            </a:r>
          </a:p>
          <a:p>
            <a:r>
              <a:rPr lang="nl-BE" dirty="0"/>
              <a:t>Voor wie doen wij deze opdracht ?</a:t>
            </a:r>
          </a:p>
          <a:p>
            <a:r>
              <a:rPr lang="nl-BE" dirty="0"/>
              <a:t>Wat zijn die partijen die samen met ons gaan instaan om die opdracht te realiseren – wie hebben wij daar allemaal bij nodig? </a:t>
            </a:r>
          </a:p>
          <a:p>
            <a:pPr marL="0" indent="0">
              <a:buNone/>
            </a:pPr>
            <a:endParaRPr lang="nl-BE" dirty="0"/>
          </a:p>
          <a:p>
            <a:endParaRPr lang="nl-BE" dirty="0"/>
          </a:p>
          <a:p>
            <a:pPr marL="0" indent="0">
              <a:buNone/>
            </a:pPr>
            <a:r>
              <a:rPr lang="nl-BE" dirty="0"/>
              <a:t>Breng deze partijen aan in jullie schema – elk segment van de taart stelt een belanghebbende partij voor</a:t>
            </a:r>
          </a:p>
        </p:txBody>
      </p:sp>
      <p:sp>
        <p:nvSpPr>
          <p:cNvPr id="4" name="Slide Number Placeholder 3"/>
          <p:cNvSpPr>
            <a:spLocks noGrp="1"/>
          </p:cNvSpPr>
          <p:nvPr>
            <p:ph type="sldNum" sz="quarter" idx="4"/>
          </p:nvPr>
        </p:nvSpPr>
        <p:spPr/>
        <p:txBody>
          <a:bodyPr/>
          <a:lstStyle/>
          <a:p>
            <a:fld id="{9331019C-3939-5F43-B75D-CFD4E736BA37}" type="slidenum">
              <a:rPr lang="nl-NL" smtClean="0"/>
              <a:pPr/>
              <a:t>6</a:t>
            </a:fld>
            <a:endParaRPr lang="nl-NL"/>
          </a:p>
        </p:txBody>
      </p:sp>
    </p:spTree>
    <p:extLst>
      <p:ext uri="{BB962C8B-B14F-4D97-AF65-F5344CB8AC3E}">
        <p14:creationId xmlns:p14="http://schemas.microsoft.com/office/powerpoint/2010/main" val="3546101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7</a:t>
            </a:fld>
            <a:endParaRPr lang="nl-NL" dirty="0"/>
          </a:p>
        </p:txBody>
      </p:sp>
      <p:grpSp>
        <p:nvGrpSpPr>
          <p:cNvPr id="31" name="Group 30"/>
          <p:cNvGrpSpPr/>
          <p:nvPr/>
        </p:nvGrpSpPr>
        <p:grpSpPr>
          <a:xfrm>
            <a:off x="97536" y="839031"/>
            <a:ext cx="8875776" cy="5063998"/>
            <a:chOff x="97536" y="839031"/>
            <a:chExt cx="8875776" cy="5063998"/>
          </a:xfrm>
        </p:grpSpPr>
        <p:graphicFrame>
          <p:nvGraphicFramePr>
            <p:cNvPr id="5" name="Diagram 4"/>
            <p:cNvGraphicFramePr/>
            <p:nvPr>
              <p:extLst/>
            </p:nvPr>
          </p:nvGraphicFramePr>
          <p:xfrm>
            <a:off x="97536" y="839031"/>
            <a:ext cx="8875776" cy="506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p:cNvSpPr/>
            <p:nvPr/>
          </p:nvSpPr>
          <p:spPr>
            <a:xfrm>
              <a:off x="2296391" y="1309255"/>
              <a:ext cx="4350327" cy="4260580"/>
            </a:xfrm>
            <a:prstGeom prst="ellipse">
              <a:avLst/>
            </a:prstGeom>
            <a:solidFill>
              <a:schemeClr val="accent3">
                <a:alpha val="5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dirty="0"/>
            </a:p>
          </p:txBody>
        </p:sp>
        <p:sp>
          <p:nvSpPr>
            <p:cNvPr id="6" name="Oval 5"/>
            <p:cNvSpPr>
              <a:spLocks noChangeAspect="1"/>
            </p:cNvSpPr>
            <p:nvPr/>
          </p:nvSpPr>
          <p:spPr>
            <a:xfrm>
              <a:off x="3773287" y="2787936"/>
              <a:ext cx="1380408" cy="1296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914400"/>
              <a:r>
                <a:rPr lang="nl-BE" sz="900" b="1" dirty="0">
                  <a:solidFill>
                    <a:prstClr val="black"/>
                  </a:solidFill>
                  <a:latin typeface="Bradley Hand ITC" panose="03070402050302030203" pitchFamily="66" charset="0"/>
                </a:rPr>
                <a:t>OPDRACHT : </a:t>
              </a:r>
            </a:p>
            <a:p>
              <a:pPr algn="ctr" defTabSz="914400"/>
              <a:endParaRPr lang="nl-BE" sz="900" b="1" dirty="0">
                <a:solidFill>
                  <a:prstClr val="black"/>
                </a:solidFill>
                <a:latin typeface="Bradley Hand ITC" panose="03070402050302030203" pitchFamily="66" charset="0"/>
              </a:endParaRPr>
            </a:p>
          </p:txBody>
        </p:sp>
      </p:grpSp>
      <p:sp>
        <p:nvSpPr>
          <p:cNvPr id="2" name="TextBox 1"/>
          <p:cNvSpPr txBox="1"/>
          <p:nvPr/>
        </p:nvSpPr>
        <p:spPr>
          <a:xfrm>
            <a:off x="0" y="150945"/>
            <a:ext cx="2009204" cy="369332"/>
          </a:xfrm>
          <a:prstGeom prst="rect">
            <a:avLst/>
          </a:prstGeom>
          <a:noFill/>
        </p:spPr>
        <p:txBody>
          <a:bodyPr wrap="none" rtlCol="0">
            <a:spAutoFit/>
          </a:bodyPr>
          <a:lstStyle/>
          <a:p>
            <a:r>
              <a:rPr lang="nl-BE" dirty="0"/>
              <a:t>Team : ....................</a:t>
            </a:r>
          </a:p>
        </p:txBody>
      </p:sp>
      <p:sp>
        <p:nvSpPr>
          <p:cNvPr id="10" name="Speech Bubble: Rectangle with Corners Rounded 9"/>
          <p:cNvSpPr/>
          <p:nvPr/>
        </p:nvSpPr>
        <p:spPr>
          <a:xfrm>
            <a:off x="0" y="976061"/>
            <a:ext cx="3153664" cy="1135810"/>
          </a:xfrm>
          <a:prstGeom prst="wedgeRoundRectCallout">
            <a:avLst>
              <a:gd name="adj1" fmla="val 106422"/>
              <a:gd name="adj2" fmla="val -4707"/>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t>Vul de segmenten in met de belangrijkste partijen waarvoor en waarmee je je opdracht zal uitvoeren</a:t>
            </a:r>
          </a:p>
        </p:txBody>
      </p:sp>
      <p:sp>
        <p:nvSpPr>
          <p:cNvPr id="3" name="TextBox 2"/>
          <p:cNvSpPr txBox="1"/>
          <p:nvPr/>
        </p:nvSpPr>
        <p:spPr>
          <a:xfrm>
            <a:off x="4891495" y="1329575"/>
            <a:ext cx="1225015" cy="369332"/>
          </a:xfrm>
          <a:prstGeom prst="rect">
            <a:avLst/>
          </a:prstGeom>
          <a:noFill/>
        </p:spPr>
        <p:txBody>
          <a:bodyPr wrap="none" rtlCol="0">
            <a:spAutoFit/>
          </a:bodyPr>
          <a:lstStyle/>
          <a:p>
            <a:r>
              <a:rPr lang="nl-BE" b="1" dirty="0">
                <a:latin typeface="Bradley Hand ITC" panose="03070402050302030203" pitchFamily="66" charset="0"/>
              </a:rPr>
              <a:t>Leerlingen</a:t>
            </a:r>
          </a:p>
        </p:txBody>
      </p:sp>
      <p:sp>
        <p:nvSpPr>
          <p:cNvPr id="11" name="TextBox 10"/>
          <p:cNvSpPr txBox="1"/>
          <p:nvPr/>
        </p:nvSpPr>
        <p:spPr>
          <a:xfrm>
            <a:off x="6168061" y="2787936"/>
            <a:ext cx="957313" cy="369332"/>
          </a:xfrm>
          <a:prstGeom prst="rect">
            <a:avLst/>
          </a:prstGeom>
          <a:noFill/>
        </p:spPr>
        <p:txBody>
          <a:bodyPr wrap="none" rtlCol="0">
            <a:spAutoFit/>
          </a:bodyPr>
          <a:lstStyle/>
          <a:p>
            <a:r>
              <a:rPr lang="nl-BE" b="1" dirty="0">
                <a:latin typeface="Bradley Hand ITC" panose="03070402050302030203" pitchFamily="66" charset="0"/>
              </a:rPr>
              <a:t>Scholen</a:t>
            </a:r>
          </a:p>
        </p:txBody>
      </p:sp>
      <p:sp>
        <p:nvSpPr>
          <p:cNvPr id="12" name="TextBox 11"/>
          <p:cNvSpPr txBox="1"/>
          <p:nvPr/>
        </p:nvSpPr>
        <p:spPr>
          <a:xfrm>
            <a:off x="5754475" y="4545616"/>
            <a:ext cx="873957" cy="369332"/>
          </a:xfrm>
          <a:prstGeom prst="rect">
            <a:avLst/>
          </a:prstGeom>
          <a:noFill/>
        </p:spPr>
        <p:txBody>
          <a:bodyPr wrap="none" rtlCol="0">
            <a:spAutoFit/>
          </a:bodyPr>
          <a:lstStyle/>
          <a:p>
            <a:r>
              <a:rPr lang="nl-BE" b="1" dirty="0">
                <a:latin typeface="Bradley Hand ITC" panose="03070402050302030203" pitchFamily="66" charset="0"/>
              </a:rPr>
              <a:t>Ouders</a:t>
            </a:r>
          </a:p>
        </p:txBody>
      </p:sp>
      <p:sp>
        <p:nvSpPr>
          <p:cNvPr id="13" name="TextBox 12"/>
          <p:cNvSpPr txBox="1"/>
          <p:nvPr/>
        </p:nvSpPr>
        <p:spPr>
          <a:xfrm>
            <a:off x="1817735" y="4545616"/>
            <a:ext cx="1507144" cy="369332"/>
          </a:xfrm>
          <a:prstGeom prst="rect">
            <a:avLst/>
          </a:prstGeom>
          <a:noFill/>
        </p:spPr>
        <p:txBody>
          <a:bodyPr wrap="none" rtlCol="0">
            <a:spAutoFit/>
          </a:bodyPr>
          <a:lstStyle/>
          <a:p>
            <a:r>
              <a:rPr lang="nl-BE" b="1" dirty="0">
                <a:latin typeface="Bradley Hand ITC" panose="03070402050302030203" pitchFamily="66" charset="0"/>
              </a:rPr>
              <a:t>Andere teams</a:t>
            </a:r>
          </a:p>
        </p:txBody>
      </p:sp>
      <p:sp>
        <p:nvSpPr>
          <p:cNvPr id="14" name="TextBox 13"/>
          <p:cNvSpPr txBox="1"/>
          <p:nvPr/>
        </p:nvSpPr>
        <p:spPr>
          <a:xfrm>
            <a:off x="4297218" y="5427163"/>
            <a:ext cx="476412" cy="369332"/>
          </a:xfrm>
          <a:prstGeom prst="rect">
            <a:avLst/>
          </a:prstGeom>
          <a:noFill/>
        </p:spPr>
        <p:txBody>
          <a:bodyPr wrap="none" rtlCol="0">
            <a:spAutoFit/>
          </a:bodyPr>
          <a:lstStyle/>
          <a:p>
            <a:r>
              <a:rPr lang="nl-BE" b="1" dirty="0">
                <a:latin typeface="Bradley Hand ITC" panose="03070402050302030203" pitchFamily="66" charset="0"/>
              </a:rPr>
              <a:t>IJH</a:t>
            </a:r>
          </a:p>
        </p:txBody>
      </p:sp>
    </p:spTree>
    <p:extLst>
      <p:ext uri="{BB962C8B-B14F-4D97-AF65-F5344CB8AC3E}">
        <p14:creationId xmlns:p14="http://schemas.microsoft.com/office/powerpoint/2010/main" val="1621391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Stap 2 : kenmerken</a:t>
            </a:r>
          </a:p>
        </p:txBody>
      </p:sp>
      <p:sp>
        <p:nvSpPr>
          <p:cNvPr id="3" name="Content Placeholder 2"/>
          <p:cNvSpPr>
            <a:spLocks noGrp="1"/>
          </p:cNvSpPr>
          <p:nvPr>
            <p:ph idx="1"/>
          </p:nvPr>
        </p:nvSpPr>
        <p:spPr/>
        <p:txBody>
          <a:bodyPr>
            <a:normAutofit fontScale="85000" lnSpcReduction="20000"/>
          </a:bodyPr>
          <a:lstStyle/>
          <a:p>
            <a:r>
              <a:rPr lang="nl-BE" dirty="0"/>
              <a:t>Wat kenmerkt onze kinderen ? (Leeftijd, achtergrond, interessegebied, thuissituatie, schooltraject, enz...)</a:t>
            </a:r>
          </a:p>
          <a:p>
            <a:r>
              <a:rPr lang="nl-BE" dirty="0"/>
              <a:t>Wat kenmerkt onze scholen</a:t>
            </a:r>
          </a:p>
          <a:p>
            <a:r>
              <a:rPr lang="nl-BE" dirty="0"/>
              <a:t>Wat kenmerkt de belangrijkste partijen rond het kind (bvb de ouders) ? </a:t>
            </a:r>
          </a:p>
          <a:p>
            <a:endParaRPr lang="nl-BE" dirty="0"/>
          </a:p>
          <a:p>
            <a:pPr marL="0" indent="0">
              <a:buNone/>
            </a:pPr>
            <a:r>
              <a:rPr lang="nl-BE" dirty="0"/>
              <a:t>-&gt; Breng deze in kaart in het groene vlak. Gebruik een gele post-it. 1 kenmerk per post-it.</a:t>
            </a:r>
          </a:p>
          <a:p>
            <a:pPr marL="0" indent="0">
              <a:buNone/>
            </a:pPr>
            <a:r>
              <a:rPr lang="nl-BE" dirty="0"/>
              <a:t>-&gt; Grote teams kunnen dit werk verdelen in kleine groepjes</a:t>
            </a:r>
          </a:p>
        </p:txBody>
      </p:sp>
      <p:sp>
        <p:nvSpPr>
          <p:cNvPr id="4" name="Slide Number Placeholder 3"/>
          <p:cNvSpPr>
            <a:spLocks noGrp="1"/>
          </p:cNvSpPr>
          <p:nvPr>
            <p:ph type="sldNum" sz="quarter" idx="4"/>
          </p:nvPr>
        </p:nvSpPr>
        <p:spPr/>
        <p:txBody>
          <a:bodyPr/>
          <a:lstStyle/>
          <a:p>
            <a:fld id="{9331019C-3939-5F43-B75D-CFD4E736BA37}" type="slidenum">
              <a:rPr lang="nl-NL" smtClean="0"/>
              <a:pPr/>
              <a:t>8</a:t>
            </a:fld>
            <a:endParaRPr lang="nl-NL"/>
          </a:p>
        </p:txBody>
      </p:sp>
    </p:spTree>
    <p:extLst>
      <p:ext uri="{BB962C8B-B14F-4D97-AF65-F5344CB8AC3E}">
        <p14:creationId xmlns:p14="http://schemas.microsoft.com/office/powerpoint/2010/main" val="1092793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9</a:t>
            </a:fld>
            <a:endParaRPr lang="nl-NL" dirty="0"/>
          </a:p>
        </p:txBody>
      </p:sp>
      <p:grpSp>
        <p:nvGrpSpPr>
          <p:cNvPr id="31" name="Group 30"/>
          <p:cNvGrpSpPr/>
          <p:nvPr/>
        </p:nvGrpSpPr>
        <p:grpSpPr>
          <a:xfrm>
            <a:off x="97536" y="839031"/>
            <a:ext cx="8875776" cy="5063998"/>
            <a:chOff x="97536" y="839031"/>
            <a:chExt cx="8875776" cy="5063998"/>
          </a:xfrm>
        </p:grpSpPr>
        <p:graphicFrame>
          <p:nvGraphicFramePr>
            <p:cNvPr id="5" name="Diagram 4"/>
            <p:cNvGraphicFramePr/>
            <p:nvPr>
              <p:extLst/>
            </p:nvPr>
          </p:nvGraphicFramePr>
          <p:xfrm>
            <a:off x="97536" y="839031"/>
            <a:ext cx="8875776" cy="5063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p:cNvSpPr/>
            <p:nvPr/>
          </p:nvSpPr>
          <p:spPr>
            <a:xfrm>
              <a:off x="2296391" y="1309255"/>
              <a:ext cx="4350327" cy="4260580"/>
            </a:xfrm>
            <a:prstGeom prst="ellipse">
              <a:avLst/>
            </a:prstGeom>
            <a:solidFill>
              <a:schemeClr val="accent3">
                <a:alpha val="5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dirty="0"/>
            </a:p>
          </p:txBody>
        </p:sp>
        <p:sp>
          <p:nvSpPr>
            <p:cNvPr id="6" name="Oval 5"/>
            <p:cNvSpPr>
              <a:spLocks noChangeAspect="1"/>
            </p:cNvSpPr>
            <p:nvPr/>
          </p:nvSpPr>
          <p:spPr>
            <a:xfrm>
              <a:off x="3773287" y="2787936"/>
              <a:ext cx="1380408" cy="129600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914400"/>
              <a:r>
                <a:rPr lang="nl-BE" sz="900" b="1" dirty="0">
                  <a:solidFill>
                    <a:prstClr val="black"/>
                  </a:solidFill>
                  <a:latin typeface="Bradley Hand ITC" panose="03070402050302030203" pitchFamily="66" charset="0"/>
                </a:rPr>
                <a:t>OPDRACHT : </a:t>
              </a:r>
            </a:p>
            <a:p>
              <a:pPr algn="ctr" defTabSz="914400"/>
              <a:endParaRPr lang="nl-BE" sz="900" b="1" dirty="0">
                <a:solidFill>
                  <a:prstClr val="black"/>
                </a:solidFill>
                <a:latin typeface="Bradley Hand ITC" panose="03070402050302030203" pitchFamily="66" charset="0"/>
              </a:endParaRPr>
            </a:p>
          </p:txBody>
        </p:sp>
      </p:grpSp>
      <p:sp>
        <p:nvSpPr>
          <p:cNvPr id="2" name="TextBox 1"/>
          <p:cNvSpPr txBox="1"/>
          <p:nvPr/>
        </p:nvSpPr>
        <p:spPr>
          <a:xfrm>
            <a:off x="0" y="150945"/>
            <a:ext cx="2009204" cy="369332"/>
          </a:xfrm>
          <a:prstGeom prst="rect">
            <a:avLst/>
          </a:prstGeom>
          <a:noFill/>
        </p:spPr>
        <p:txBody>
          <a:bodyPr wrap="none" rtlCol="0">
            <a:spAutoFit/>
          </a:bodyPr>
          <a:lstStyle/>
          <a:p>
            <a:r>
              <a:rPr lang="nl-BE" dirty="0"/>
              <a:t>Team : ....................</a:t>
            </a:r>
          </a:p>
        </p:txBody>
      </p:sp>
      <p:sp>
        <p:nvSpPr>
          <p:cNvPr id="10" name="Speech Bubble: Rectangle with Corners Rounded 9"/>
          <p:cNvSpPr/>
          <p:nvPr/>
        </p:nvSpPr>
        <p:spPr>
          <a:xfrm>
            <a:off x="1280187" y="916712"/>
            <a:ext cx="3153664" cy="1135810"/>
          </a:xfrm>
          <a:prstGeom prst="wedgeRoundRectCallout">
            <a:avLst>
              <a:gd name="adj1" fmla="val 60031"/>
              <a:gd name="adj2" fmla="val 3823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t>Omschrijf kenmerken via gele post-its</a:t>
            </a:r>
          </a:p>
        </p:txBody>
      </p:sp>
      <p:sp>
        <p:nvSpPr>
          <p:cNvPr id="3" name="TextBox 2"/>
          <p:cNvSpPr txBox="1"/>
          <p:nvPr/>
        </p:nvSpPr>
        <p:spPr>
          <a:xfrm>
            <a:off x="4891495" y="1329575"/>
            <a:ext cx="1225015" cy="369332"/>
          </a:xfrm>
          <a:prstGeom prst="rect">
            <a:avLst/>
          </a:prstGeom>
          <a:noFill/>
        </p:spPr>
        <p:txBody>
          <a:bodyPr wrap="none" rtlCol="0">
            <a:spAutoFit/>
          </a:bodyPr>
          <a:lstStyle/>
          <a:p>
            <a:r>
              <a:rPr lang="nl-BE" b="1" dirty="0">
                <a:latin typeface="Bradley Hand ITC" panose="03070402050302030203" pitchFamily="66" charset="0"/>
              </a:rPr>
              <a:t>Leerlingen</a:t>
            </a:r>
          </a:p>
        </p:txBody>
      </p:sp>
      <p:sp>
        <p:nvSpPr>
          <p:cNvPr id="11" name="TextBox 10"/>
          <p:cNvSpPr txBox="1"/>
          <p:nvPr/>
        </p:nvSpPr>
        <p:spPr>
          <a:xfrm>
            <a:off x="6168061" y="2787936"/>
            <a:ext cx="957313" cy="369332"/>
          </a:xfrm>
          <a:prstGeom prst="rect">
            <a:avLst/>
          </a:prstGeom>
          <a:noFill/>
        </p:spPr>
        <p:txBody>
          <a:bodyPr wrap="none" rtlCol="0">
            <a:spAutoFit/>
          </a:bodyPr>
          <a:lstStyle/>
          <a:p>
            <a:r>
              <a:rPr lang="nl-BE" b="1" dirty="0">
                <a:latin typeface="Bradley Hand ITC" panose="03070402050302030203" pitchFamily="66" charset="0"/>
              </a:rPr>
              <a:t>Scholen</a:t>
            </a:r>
          </a:p>
        </p:txBody>
      </p:sp>
      <p:sp>
        <p:nvSpPr>
          <p:cNvPr id="12" name="TextBox 11"/>
          <p:cNvSpPr txBox="1"/>
          <p:nvPr/>
        </p:nvSpPr>
        <p:spPr>
          <a:xfrm>
            <a:off x="5754475" y="4545616"/>
            <a:ext cx="873957" cy="369332"/>
          </a:xfrm>
          <a:prstGeom prst="rect">
            <a:avLst/>
          </a:prstGeom>
          <a:noFill/>
        </p:spPr>
        <p:txBody>
          <a:bodyPr wrap="none" rtlCol="0">
            <a:spAutoFit/>
          </a:bodyPr>
          <a:lstStyle/>
          <a:p>
            <a:r>
              <a:rPr lang="nl-BE" b="1" dirty="0">
                <a:latin typeface="Bradley Hand ITC" panose="03070402050302030203" pitchFamily="66" charset="0"/>
              </a:rPr>
              <a:t>Ouders</a:t>
            </a:r>
          </a:p>
        </p:txBody>
      </p:sp>
      <p:sp>
        <p:nvSpPr>
          <p:cNvPr id="13" name="TextBox 12"/>
          <p:cNvSpPr txBox="1"/>
          <p:nvPr/>
        </p:nvSpPr>
        <p:spPr>
          <a:xfrm>
            <a:off x="1817735" y="4545616"/>
            <a:ext cx="1507144" cy="369332"/>
          </a:xfrm>
          <a:prstGeom prst="rect">
            <a:avLst/>
          </a:prstGeom>
          <a:noFill/>
        </p:spPr>
        <p:txBody>
          <a:bodyPr wrap="none" rtlCol="0">
            <a:spAutoFit/>
          </a:bodyPr>
          <a:lstStyle/>
          <a:p>
            <a:r>
              <a:rPr lang="nl-BE" b="1" dirty="0">
                <a:latin typeface="Bradley Hand ITC" panose="03070402050302030203" pitchFamily="66" charset="0"/>
              </a:rPr>
              <a:t>Andere teams</a:t>
            </a:r>
          </a:p>
        </p:txBody>
      </p:sp>
      <p:sp>
        <p:nvSpPr>
          <p:cNvPr id="14" name="TextBox 13"/>
          <p:cNvSpPr txBox="1"/>
          <p:nvPr/>
        </p:nvSpPr>
        <p:spPr>
          <a:xfrm>
            <a:off x="4297218" y="5427163"/>
            <a:ext cx="476412" cy="369332"/>
          </a:xfrm>
          <a:prstGeom prst="rect">
            <a:avLst/>
          </a:prstGeom>
          <a:noFill/>
        </p:spPr>
        <p:txBody>
          <a:bodyPr wrap="none" rtlCol="0">
            <a:spAutoFit/>
          </a:bodyPr>
          <a:lstStyle/>
          <a:p>
            <a:r>
              <a:rPr lang="nl-BE" b="1" dirty="0">
                <a:latin typeface="Bradley Hand ITC" panose="03070402050302030203" pitchFamily="66" charset="0"/>
              </a:rPr>
              <a:t>IJH</a:t>
            </a:r>
          </a:p>
        </p:txBody>
      </p:sp>
      <p:sp>
        <p:nvSpPr>
          <p:cNvPr id="15" name="Folded Corner 10"/>
          <p:cNvSpPr/>
          <p:nvPr/>
        </p:nvSpPr>
        <p:spPr>
          <a:xfrm>
            <a:off x="4673179" y="1884060"/>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6" name="Folded Corner 11"/>
          <p:cNvSpPr/>
          <p:nvPr/>
        </p:nvSpPr>
        <p:spPr>
          <a:xfrm>
            <a:off x="4803602" y="2225316"/>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7" name="Folded Corner 12"/>
          <p:cNvSpPr/>
          <p:nvPr/>
        </p:nvSpPr>
        <p:spPr>
          <a:xfrm>
            <a:off x="5446506" y="1956910"/>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8" name="Folded Corner 12"/>
          <p:cNvSpPr/>
          <p:nvPr/>
        </p:nvSpPr>
        <p:spPr>
          <a:xfrm>
            <a:off x="5357810" y="324615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19" name="Folded Corner 12"/>
          <p:cNvSpPr/>
          <p:nvPr/>
        </p:nvSpPr>
        <p:spPr>
          <a:xfrm>
            <a:off x="5597884" y="2923746"/>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0" name="Folded Corner 12"/>
          <p:cNvSpPr/>
          <p:nvPr/>
        </p:nvSpPr>
        <p:spPr>
          <a:xfrm>
            <a:off x="5148339" y="4382392"/>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1" name="Folded Corner 12"/>
          <p:cNvSpPr/>
          <p:nvPr/>
        </p:nvSpPr>
        <p:spPr>
          <a:xfrm>
            <a:off x="5561925" y="405998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2" name="Folded Corner 12"/>
          <p:cNvSpPr/>
          <p:nvPr/>
        </p:nvSpPr>
        <p:spPr>
          <a:xfrm>
            <a:off x="2829791" y="4880237"/>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
        <p:nvSpPr>
          <p:cNvPr id="23" name="Folded Corner 12"/>
          <p:cNvSpPr/>
          <p:nvPr/>
        </p:nvSpPr>
        <p:spPr>
          <a:xfrm>
            <a:off x="3765809" y="5287734"/>
            <a:ext cx="606136" cy="29608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schemeClr val="tx1"/>
                </a:solidFill>
                <a:latin typeface="Bradley Hand ITC" panose="03070402050302030203" pitchFamily="66" charset="0"/>
              </a:rPr>
              <a:t>qsdklfhjqsdhf</a:t>
            </a:r>
          </a:p>
        </p:txBody>
      </p:sp>
    </p:spTree>
    <p:extLst>
      <p:ext uri="{BB962C8B-B14F-4D97-AF65-F5344CB8AC3E}">
        <p14:creationId xmlns:p14="http://schemas.microsoft.com/office/powerpoint/2010/main" val="130027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theme/theme1.xml><?xml version="1.0" encoding="utf-8"?>
<a:theme xmlns:a="http://schemas.openxmlformats.org/drawingml/2006/main" name="FS sjabloon voorstel">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FS sjabloon voorstel.potx</Template>
  <TotalTime>6482</TotalTime>
  <Words>1175</Words>
  <Application>Microsoft Office PowerPoint</Application>
  <PresentationFormat>Diavoorstelling (4:3)</PresentationFormat>
  <Paragraphs>272</Paragraphs>
  <Slides>18</Slides>
  <Notes>9</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18</vt:i4>
      </vt:variant>
    </vt:vector>
  </HeadingPairs>
  <TitlesOfParts>
    <vt:vector size="25" baseType="lpstr">
      <vt:lpstr>Arial</vt:lpstr>
      <vt:lpstr>Bradley Hand ITC</vt:lpstr>
      <vt:lpstr>Calibri</vt:lpstr>
      <vt:lpstr>Helvetica Neue</vt:lpstr>
      <vt:lpstr>Helvetica Neue Bold Condensed</vt:lpstr>
      <vt:lpstr>Helvetica Neue Light</vt:lpstr>
      <vt:lpstr>FS sjabloon voorstel</vt:lpstr>
      <vt:lpstr>Workshop –  Opdracht, speelveld en verwachtingen</vt:lpstr>
      <vt:lpstr>Onze opdracht (als team)</vt:lpstr>
      <vt:lpstr>PowerPoint-presentatie</vt:lpstr>
      <vt:lpstr>PowerPoint-presentatie</vt:lpstr>
      <vt:lpstr>Opdracht - missie</vt:lpstr>
      <vt:lpstr>Stap 1 : wat is ons speelveld ?</vt:lpstr>
      <vt:lpstr>PowerPoint-presentatie</vt:lpstr>
      <vt:lpstr>Stap 2 : kenmerken</vt:lpstr>
      <vt:lpstr>PowerPoint-presentatie</vt:lpstr>
      <vt:lpstr>Stap 3 : verwachtingen ?</vt:lpstr>
      <vt:lpstr>PowerPoint-presentatie</vt:lpstr>
      <vt:lpstr>Stap 4 : hun bijdrage ?</vt:lpstr>
      <vt:lpstr>PowerPoint-presentatie</vt:lpstr>
      <vt:lpstr>Stap 5 : onze ambities ?</vt:lpstr>
      <vt:lpstr>Ambities</vt:lpstr>
      <vt:lpstr>Een goede ambitie is ...</vt:lpstr>
      <vt:lpstr>PowerPoint-presentatie</vt:lpstr>
      <vt:lpstr>En wat nu ?</vt:lpstr>
    </vt:vector>
  </TitlesOfParts>
  <Company>Prevent vzw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GO4GOLD</dc:title>
  <dc:creator>Lieven Eeckelaert</dc:creator>
  <cp:lastModifiedBy>Stefaan</cp:lastModifiedBy>
  <cp:revision>402</cp:revision>
  <dcterms:created xsi:type="dcterms:W3CDTF">2014-09-02T20:49:16Z</dcterms:created>
  <dcterms:modified xsi:type="dcterms:W3CDTF">2017-11-07T20:43:04Z</dcterms:modified>
</cp:coreProperties>
</file>